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xml" ContentType="application/vnd.openxmlformats-officedocument.drawingml.chart+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 id="2147483661" r:id="rId3"/>
  </p:sldMasterIdLst>
  <p:notesMasterIdLst>
    <p:notesMasterId r:id="rId89"/>
  </p:notesMasterIdLst>
  <p:sldIdLst>
    <p:sldId id="259" r:id="rId4"/>
    <p:sldId id="260" r:id="rId5"/>
    <p:sldId id="261" r:id="rId6"/>
    <p:sldId id="341" r:id="rId7"/>
    <p:sldId id="263" r:id="rId8"/>
    <p:sldId id="262" r:id="rId9"/>
    <p:sldId id="323" r:id="rId10"/>
    <p:sldId id="266" r:id="rId11"/>
    <p:sldId id="265" r:id="rId12"/>
    <p:sldId id="321" r:id="rId13"/>
    <p:sldId id="264" r:id="rId14"/>
    <p:sldId id="267" r:id="rId15"/>
    <p:sldId id="273" r:id="rId16"/>
    <p:sldId id="268" r:id="rId17"/>
    <p:sldId id="269" r:id="rId18"/>
    <p:sldId id="350" r:id="rId19"/>
    <p:sldId id="364" r:id="rId20"/>
    <p:sldId id="365" r:id="rId21"/>
    <p:sldId id="366" r:id="rId22"/>
    <p:sldId id="367" r:id="rId23"/>
    <p:sldId id="368" r:id="rId24"/>
    <p:sldId id="369" r:id="rId25"/>
    <p:sldId id="370" r:id="rId26"/>
    <p:sldId id="371" r:id="rId27"/>
    <p:sldId id="372" r:id="rId28"/>
    <p:sldId id="373" r:id="rId29"/>
    <p:sldId id="374" r:id="rId30"/>
    <p:sldId id="375" r:id="rId31"/>
    <p:sldId id="376" r:id="rId32"/>
    <p:sldId id="377" r:id="rId33"/>
    <p:sldId id="336" r:id="rId34"/>
    <p:sldId id="378" r:id="rId35"/>
    <p:sldId id="379" r:id="rId36"/>
    <p:sldId id="381" r:id="rId37"/>
    <p:sldId id="382" r:id="rId38"/>
    <p:sldId id="383" r:id="rId39"/>
    <p:sldId id="384" r:id="rId40"/>
    <p:sldId id="351" r:id="rId41"/>
    <p:sldId id="386" r:id="rId42"/>
    <p:sldId id="387" r:id="rId43"/>
    <p:sldId id="388" r:id="rId44"/>
    <p:sldId id="389" r:id="rId45"/>
    <p:sldId id="390" r:id="rId46"/>
    <p:sldId id="391" r:id="rId47"/>
    <p:sldId id="392" r:id="rId48"/>
    <p:sldId id="393" r:id="rId49"/>
    <p:sldId id="352" r:id="rId50"/>
    <p:sldId id="355" r:id="rId51"/>
    <p:sldId id="356" r:id="rId52"/>
    <p:sldId id="357" r:id="rId53"/>
    <p:sldId id="358" r:id="rId54"/>
    <p:sldId id="359" r:id="rId55"/>
    <p:sldId id="360" r:id="rId56"/>
    <p:sldId id="361" r:id="rId57"/>
    <p:sldId id="362" r:id="rId58"/>
    <p:sldId id="363" r:id="rId59"/>
    <p:sldId id="349" r:id="rId60"/>
    <p:sldId id="333" r:id="rId61"/>
    <p:sldId id="316" r:id="rId62"/>
    <p:sldId id="335" r:id="rId63"/>
    <p:sldId id="334" r:id="rId64"/>
    <p:sldId id="296" r:id="rId65"/>
    <p:sldId id="353" r:id="rId66"/>
    <p:sldId id="338" r:id="rId67"/>
    <p:sldId id="340" r:id="rId68"/>
    <p:sldId id="339" r:id="rId69"/>
    <p:sldId id="325" r:id="rId70"/>
    <p:sldId id="331" r:id="rId71"/>
    <p:sldId id="332" r:id="rId72"/>
    <p:sldId id="300" r:id="rId73"/>
    <p:sldId id="271" r:id="rId74"/>
    <p:sldId id="342" r:id="rId75"/>
    <p:sldId id="343" r:id="rId76"/>
    <p:sldId id="344" r:id="rId77"/>
    <p:sldId id="345" r:id="rId78"/>
    <p:sldId id="346" r:id="rId79"/>
    <p:sldId id="347" r:id="rId80"/>
    <p:sldId id="348" r:id="rId81"/>
    <p:sldId id="394" r:id="rId82"/>
    <p:sldId id="395" r:id="rId83"/>
    <p:sldId id="396" r:id="rId84"/>
    <p:sldId id="397" r:id="rId85"/>
    <p:sldId id="398" r:id="rId86"/>
    <p:sldId id="399" r:id="rId87"/>
    <p:sldId id="301" r:id="rId88"/>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95358" autoAdjust="0"/>
  </p:normalViewPr>
  <p:slideViewPr>
    <p:cSldViewPr snapToGrid="0" snapToObjects="1">
      <p:cViewPr varScale="1">
        <p:scale>
          <a:sx n="85" d="100"/>
          <a:sy n="85" d="100"/>
        </p:scale>
        <p:origin x="1181" y="62"/>
      </p:cViewPr>
      <p:guideLst>
        <p:guide orient="horz" pos="2160"/>
        <p:guide pos="2880"/>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lberto:Library:Containers:com.apple.mail:Data:Library:Mail%20Downloads:525F76DB-C21D-4966-ADE0-E32D63F3D1FC:Presentaci&#243;n%20Minsal.xlsx"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Hoja_de_c_lculo_de_Microsoft_Excel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Hoja_de_c_lculo_de_Microsoft_Excel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Hoja_de_c_lculo_de_Microsoft_Excel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Excel4.xlsx"/></Relationships>
</file>

<file path=ppt/charts/_rels/chart6.xml.rels><?xml version="1.0" encoding="UTF-8" standalone="yes"?>
<Relationships xmlns="http://schemas.openxmlformats.org/package/2006/relationships"><Relationship Id="rId1" Type="http://schemas.openxmlformats.org/officeDocument/2006/relationships/package" Target="../embeddings/Hoja_de_c_lculo_de_Microsoft_Excel5.xlsx"/></Relationships>
</file>

<file path=ppt/charts/_rels/chart7.xml.rels><?xml version="1.0" encoding="UTF-8" standalone="yes"?>
<Relationships xmlns="http://schemas.openxmlformats.org/package/2006/relationships"><Relationship Id="rId1" Type="http://schemas.openxmlformats.org/officeDocument/2006/relationships/package" Target="../embeddings/Hoja_de_c_lculo_de_Microsoft_Excel6.xlsx"/></Relationships>
</file>

<file path=ppt/charts/_rels/chart8.xml.rels><?xml version="1.0" encoding="UTF-8" standalone="yes"?>
<Relationships xmlns="http://schemas.openxmlformats.org/package/2006/relationships"><Relationship Id="rId1" Type="http://schemas.openxmlformats.org/officeDocument/2006/relationships/package" Target="../embeddings/Hoja_de_c_lculo_de_Microsoft_Excel7.xlsx"/></Relationships>
</file>

<file path=ppt/charts/_rels/chart9.xml.rels><?xml version="1.0" encoding="UTF-8" standalone="yes"?>
<Relationships xmlns="http://schemas.openxmlformats.org/package/2006/relationships"><Relationship Id="rId1" Type="http://schemas.openxmlformats.org/officeDocument/2006/relationships/package" Target="../embeddings/Hoja_de_c_lculo_de_Microsoft_Excel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'DFL N° 36 - Aporte Leones'!$B$5</c:f>
              <c:strCache>
                <c:ptCount val="1"/>
                <c:pt idx="0">
                  <c:v>Aportes Leones</c:v>
                </c:pt>
              </c:strCache>
            </c:strRef>
          </c:tx>
          <c:spPr>
            <a:solidFill>
              <a:schemeClr val="accent2"/>
            </a:solidFill>
            <a:ln>
              <a:solidFill>
                <a:schemeClr val="bg2">
                  <a:lumMod val="50000"/>
                </a:schemeClr>
              </a:solidFill>
            </a:ln>
            <a:effectLst/>
          </c:spPr>
          <c:invertIfNegative val="0"/>
          <c:dLbls>
            <c:spPr>
              <a:noFill/>
              <a:ln>
                <a:noFill/>
              </a:ln>
              <a:effectLst/>
            </c:spPr>
            <c:txPr>
              <a:bodyPr rot="-5400000"/>
              <a:lstStyle/>
              <a:p>
                <a:pPr algn="r">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'DFL N° 36 - Aporte Leones'!$C$2:$H$2</c:f>
              <c:numCache>
                <c:formatCode>General</c:formatCode>
                <c:ptCount val="6"/>
                <c:pt idx="0">
                  <c:v>2011</c:v>
                </c:pt>
                <c:pt idx="1">
                  <c:v>2012</c:v>
                </c:pt>
                <c:pt idx="2">
                  <c:v>2013</c:v>
                </c:pt>
                <c:pt idx="3">
                  <c:v>2014</c:v>
                </c:pt>
                <c:pt idx="4">
                  <c:v>2015</c:v>
                </c:pt>
                <c:pt idx="5">
                  <c:v>2016</c:v>
                </c:pt>
              </c:numCache>
            </c:numRef>
          </c:cat>
          <c:val>
            <c:numRef>
              <c:f>'DFL N° 36 - Aporte Leones'!$C$5:$H$5</c:f>
              <c:numCache>
                <c:formatCode>_-"$"\ * #,##0_-;\-"$"\ * #,##0_-;_-"$"\ * "-"??_-;_-@_-</c:formatCode>
                <c:ptCount val="6"/>
                <c:pt idx="0">
                  <c:v>193670870</c:v>
                </c:pt>
                <c:pt idx="1">
                  <c:v>202000000</c:v>
                </c:pt>
                <c:pt idx="2">
                  <c:v>215691126</c:v>
                </c:pt>
                <c:pt idx="3">
                  <c:v>377478012</c:v>
                </c:pt>
                <c:pt idx="4">
                  <c:v>385969860</c:v>
                </c:pt>
                <c:pt idx="5">
                  <c:v>472907853</c:v>
                </c:pt>
              </c:numCache>
            </c:numRef>
          </c:val>
        </c:ser>
        <c:ser>
          <c:idx val="0"/>
          <c:order val="1"/>
          <c:tx>
            <c:strRef>
              <c:f>'DFL N° 36 - Aporte Leones'!$B$3</c:f>
              <c:strCache>
                <c:ptCount val="1"/>
                <c:pt idx="0">
                  <c:v>DFL N° 36</c:v>
                </c:pt>
              </c:strCache>
            </c:strRef>
          </c:tx>
          <c:spPr>
            <a:solidFill>
              <a:schemeClr val="bg2"/>
            </a:solidFill>
            <a:ln>
              <a:solidFill>
                <a:schemeClr val="bg2">
                  <a:lumMod val="50000"/>
                </a:schemeClr>
              </a:solidFill>
            </a:ln>
            <a:effectLst/>
          </c:spPr>
          <c:invertIfNegative val="0"/>
          <c:dLbls>
            <c:spPr>
              <a:noFill/>
              <a:ln>
                <a:noFill/>
              </a:ln>
              <a:effectLst/>
            </c:spPr>
            <c:txPr>
              <a:bodyPr rot="-5400000"/>
              <a:lstStyle/>
              <a:p>
                <a:pPr>
                  <a:defRPr/>
                </a:pPr>
                <a:endParaRPr lang="es-C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'DFL N° 36 - Aporte Leones'!$C$2:$H$2</c:f>
              <c:numCache>
                <c:formatCode>General</c:formatCode>
                <c:ptCount val="6"/>
                <c:pt idx="0">
                  <c:v>2011</c:v>
                </c:pt>
                <c:pt idx="1">
                  <c:v>2012</c:v>
                </c:pt>
                <c:pt idx="2">
                  <c:v>2013</c:v>
                </c:pt>
                <c:pt idx="3">
                  <c:v>2014</c:v>
                </c:pt>
                <c:pt idx="4">
                  <c:v>2015</c:v>
                </c:pt>
                <c:pt idx="5">
                  <c:v>2016</c:v>
                </c:pt>
              </c:numCache>
            </c:numRef>
          </c:cat>
          <c:val>
            <c:numRef>
              <c:f>'DFL N° 36 - Aporte Leones'!$C$3:$H$3</c:f>
              <c:numCache>
                <c:formatCode>_-"$"\ * #,##0_-;\-"$"\ * #,##0_-;_-"$"\ * "-"??_-;_-@_-</c:formatCode>
                <c:ptCount val="6"/>
                <c:pt idx="0">
                  <c:v>320230000</c:v>
                </c:pt>
                <c:pt idx="1">
                  <c:v>329196000</c:v>
                </c:pt>
                <c:pt idx="2">
                  <c:v>500000000</c:v>
                </c:pt>
                <c:pt idx="3">
                  <c:v>515000000</c:v>
                </c:pt>
                <c:pt idx="4">
                  <c:v>865000000</c:v>
                </c:pt>
                <c:pt idx="5">
                  <c:v>897870000</c:v>
                </c:pt>
              </c:numCache>
            </c:numRef>
          </c:val>
        </c:ser>
        <c:dLbls>
          <c:showLegendKey val="0"/>
          <c:showVal val="0"/>
          <c:showCatName val="0"/>
          <c:showSerName val="0"/>
          <c:showPercent val="0"/>
          <c:showBubbleSize val="0"/>
        </c:dLbls>
        <c:gapWidth val="150"/>
        <c:axId val="291166720"/>
        <c:axId val="291171072"/>
      </c:barChart>
      <c:catAx>
        <c:axId val="2911667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s-CL"/>
          </a:p>
        </c:txPr>
        <c:crossAx val="291171072"/>
        <c:crosses val="autoZero"/>
        <c:auto val="1"/>
        <c:lblAlgn val="ctr"/>
        <c:lblOffset val="100"/>
        <c:noMultiLvlLbl val="0"/>
      </c:catAx>
      <c:valAx>
        <c:axId val="291171072"/>
        <c:scaling>
          <c:orientation val="minMax"/>
        </c:scaling>
        <c:delete val="1"/>
        <c:axPos val="l"/>
        <c:majorGridlines>
          <c:spPr>
            <a:ln w="9525" cap="flat" cmpd="sng" algn="ctr">
              <a:noFill/>
              <a:round/>
            </a:ln>
            <a:effectLst/>
          </c:spPr>
        </c:majorGridlines>
        <c:numFmt formatCode="_-&quot;$&quot;\ * #,##0_-;\-&quot;$&quot;\ * #,##0_-;_-&quot;$&quot;\ * &quot;-&quot;??_-;_-@_-" sourceLinked="1"/>
        <c:majorTickMark val="none"/>
        <c:minorTickMark val="none"/>
        <c:tickLblPos val="nextTo"/>
        <c:crossAx val="291166720"/>
        <c:crosses val="autoZero"/>
        <c:crossBetween val="between"/>
      </c:valAx>
      <c:spPr>
        <a:noFill/>
        <a:ln>
          <a:noFill/>
        </a:ln>
        <a:effectLst/>
      </c:spPr>
    </c:plotArea>
    <c:plotVisOnly val="1"/>
    <c:dispBlanksAs val="zero"/>
    <c:showDLblsOverMax val="0"/>
  </c:chart>
  <c:spPr>
    <a:solidFill>
      <a:schemeClr val="bg1"/>
    </a:solidFill>
    <a:ln w="9525" cap="flat" cmpd="sng" algn="ctr">
      <a:solidFill>
        <a:schemeClr val="tx1">
          <a:lumMod val="15000"/>
          <a:lumOff val="85000"/>
        </a:schemeClr>
      </a:solidFill>
      <a:round/>
    </a:ln>
    <a:effectLst/>
  </c:spPr>
  <c:txPr>
    <a:bodyPr/>
    <a:lstStyle/>
    <a:p>
      <a:pPr>
        <a:defRPr b="1" i="0">
          <a:latin typeface="Cambria"/>
          <a:cs typeface="Cambria"/>
        </a:defRPr>
      </a:pPr>
      <a:endParaRPr lang="es-CL"/>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35055774278201"/>
          <c:y val="0.10625"/>
          <c:w val="0.59166666666666701"/>
          <c:h val="0.88749999999999996"/>
        </c:manualLayout>
      </c:layout>
      <c:pieChart>
        <c:varyColors val="1"/>
        <c:ser>
          <c:idx val="0"/>
          <c:order val="0"/>
          <c:tx>
            <c:strRef>
              <c:f>Hoja1!$B$1</c:f>
              <c:strCache>
                <c:ptCount val="1"/>
                <c:pt idx="0">
                  <c:v>Columna1</c:v>
                </c:pt>
              </c:strCache>
            </c:strRef>
          </c:tx>
          <c:explosion val="25"/>
          <c:dLbls>
            <c:dLbl>
              <c:idx val="0"/>
              <c:layout>
                <c:manualLayout>
                  <c:x val="1.5882956036745399E-2"/>
                  <c:y val="6.5049212598425202E-3"/>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7.9509514435695504E-3"/>
                  <c:y val="-5.7472933070866102E-2"/>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2.1900098425196801E-2"/>
                  <c:y val="-1.17273622047244E-2"/>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2.6283300524934401E-2"/>
                  <c:y val="-8.6577509842519704E-2"/>
                </c:manualLayout>
              </c:layout>
              <c:showLegendKey val="0"/>
              <c:showVal val="0"/>
              <c:showCatName val="0"/>
              <c:showSerName val="0"/>
              <c:showPercent val="1"/>
              <c:showBubbleSize val="0"/>
              <c:extLst>
                <c:ext xmlns:c15="http://schemas.microsoft.com/office/drawing/2012/chart" uri="{CE6537A1-D6FC-4f65-9D91-7224C49458BB}"/>
              </c:extLst>
            </c:dLbl>
            <c:dLbl>
              <c:idx val="4"/>
              <c:layout>
                <c:manualLayout>
                  <c:x val="-5.4898293963254602E-3"/>
                  <c:y val="1.03309547244094E-2"/>
                </c:manualLayout>
              </c:layout>
              <c:showLegendKey val="0"/>
              <c:showVal val="0"/>
              <c:showCatName val="0"/>
              <c:showSerName val="0"/>
              <c:showPercent val="1"/>
              <c:showBubbleSize val="0"/>
              <c:extLst>
                <c:ext xmlns:c15="http://schemas.microsoft.com/office/drawing/2012/chart" uri="{CE6537A1-D6FC-4f65-9D91-7224C49458BB}"/>
              </c:extLst>
            </c:dLbl>
            <c:dLbl>
              <c:idx val="5"/>
              <c:layout>
                <c:manualLayout>
                  <c:x val="2.3749999999999999E-3"/>
                  <c:y val="0"/>
                </c:manualLayout>
              </c:layout>
              <c:showLegendKey val="0"/>
              <c:showVal val="0"/>
              <c:showCatName val="0"/>
              <c:showSerName val="0"/>
              <c:showPercent val="1"/>
              <c:showBubbleSize val="0"/>
              <c:extLst>
                <c:ext xmlns:c15="http://schemas.microsoft.com/office/drawing/2012/chart" uri="{CE6537A1-D6FC-4f65-9D91-7224C49458BB}"/>
              </c:extLst>
            </c:dLbl>
            <c:numFmt formatCode="0.0%" sourceLinked="0"/>
            <c:spPr>
              <a:noFill/>
              <a:ln>
                <a:noFill/>
              </a:ln>
              <a:effectLst/>
            </c:spPr>
            <c:txPr>
              <a:bodyPr/>
              <a:lstStyle/>
              <a:p>
                <a:pPr>
                  <a:defRPr b="1">
                    <a:latin typeface="+mn-lt"/>
                  </a:defRPr>
                </a:pPr>
                <a:endParaRPr lang="es-CL"/>
              </a:p>
            </c:txPr>
            <c:showLegendKey val="0"/>
            <c:showVal val="0"/>
            <c:showCatName val="0"/>
            <c:showSerName val="0"/>
            <c:showPercent val="1"/>
            <c:showBubbleSize val="0"/>
            <c:showLeaderLines val="1"/>
            <c:extLst>
              <c:ext xmlns:c15="http://schemas.microsoft.com/office/drawing/2012/chart" uri="{CE6537A1-D6FC-4f65-9D91-7224C49458BB}"/>
            </c:extLst>
          </c:dLbls>
          <c:cat>
            <c:strRef>
              <c:f>Hoja1!$A$2:$A$8</c:f>
              <c:strCache>
                <c:ptCount val="7"/>
                <c:pt idx="0">
                  <c:v>&lt; 1 á</c:v>
                </c:pt>
                <c:pt idx="1">
                  <c:v>1 – 3 á</c:v>
                </c:pt>
                <c:pt idx="2">
                  <c:v>4  - 6 á</c:v>
                </c:pt>
                <c:pt idx="3">
                  <c:v>7 – 9 á</c:v>
                </c:pt>
                <c:pt idx="4">
                  <c:v>10 – 12 á</c:v>
                </c:pt>
                <c:pt idx="5">
                  <c:v>13 – 15 á</c:v>
                </c:pt>
                <c:pt idx="6">
                  <c:v>16 – 18 á</c:v>
                </c:pt>
              </c:strCache>
            </c:strRef>
          </c:cat>
          <c:val>
            <c:numRef>
              <c:f>Hoja1!$B$2:$B$8</c:f>
              <c:numCache>
                <c:formatCode>General</c:formatCode>
                <c:ptCount val="7"/>
                <c:pt idx="0">
                  <c:v>98</c:v>
                </c:pt>
                <c:pt idx="1">
                  <c:v>729</c:v>
                </c:pt>
                <c:pt idx="2">
                  <c:v>768</c:v>
                </c:pt>
                <c:pt idx="3">
                  <c:v>233</c:v>
                </c:pt>
                <c:pt idx="4">
                  <c:v>132</c:v>
                </c:pt>
                <c:pt idx="5">
                  <c:v>111</c:v>
                </c:pt>
                <c:pt idx="6">
                  <c:v>60</c:v>
                </c:pt>
              </c:numCache>
            </c:numRef>
          </c:val>
        </c:ser>
        <c:dLbls>
          <c:showLegendKey val="0"/>
          <c:showVal val="0"/>
          <c:showCatName val="0"/>
          <c:showSerName val="0"/>
          <c:showPercent val="0"/>
          <c:showBubbleSize val="0"/>
          <c:showLeaderLines val="1"/>
        </c:dLbls>
        <c:firstSliceAng val="0"/>
      </c:pieChart>
    </c:plotArea>
    <c:legend>
      <c:legendPos val="r"/>
      <c:overlay val="0"/>
      <c:txPr>
        <a:bodyPr/>
        <a:lstStyle/>
        <a:p>
          <a:pPr>
            <a:defRPr>
              <a:latin typeface="+mn-lt"/>
            </a:defRPr>
          </a:pPr>
          <a:endParaRPr lang="es-CL"/>
        </a:p>
      </c:txPr>
    </c:legend>
    <c:plotVisOnly val="1"/>
    <c:dispBlanksAs val="gap"/>
    <c:showDLblsOverMax val="0"/>
  </c:chart>
  <c:txPr>
    <a:bodyPr/>
    <a:lstStyle/>
    <a:p>
      <a:pPr>
        <a:defRPr sz="1400">
          <a:latin typeface="Cambria" panose="02040503050406030204" pitchFamily="18" charset="0"/>
        </a:defRPr>
      </a:pPr>
      <a:endParaRPr lang="es-CL"/>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933891076116"/>
          <c:y val="7.1874999999999994E-2"/>
          <c:w val="0.59166666666666701"/>
          <c:h val="0.88749999999999996"/>
        </c:manualLayout>
      </c:layout>
      <c:pieChart>
        <c:varyColors val="1"/>
        <c:ser>
          <c:idx val="0"/>
          <c:order val="0"/>
          <c:tx>
            <c:strRef>
              <c:f>Hoja1!$B$1</c:f>
              <c:strCache>
                <c:ptCount val="1"/>
                <c:pt idx="0">
                  <c:v>Columna1</c:v>
                </c:pt>
              </c:strCache>
            </c:strRef>
          </c:tx>
          <c:explosion val="25"/>
          <c:dLbls>
            <c:dLbl>
              <c:idx val="0"/>
              <c:layout>
                <c:manualLayout>
                  <c:x val="1.5882956036745399E-2"/>
                  <c:y val="6.5049212598425202E-3"/>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2.2534284776902901E-2"/>
                  <c:y val="-4.3479330708662504E-3"/>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2.1900098425196801E-2"/>
                  <c:y val="-1.17273622047244E-2"/>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4.9666994750656203E-3"/>
                  <c:y val="1.34224901574803E-2"/>
                </c:manualLayout>
              </c:layout>
              <c:showLegendKey val="0"/>
              <c:showVal val="0"/>
              <c:showCatName val="0"/>
              <c:showSerName val="0"/>
              <c:showPercent val="1"/>
              <c:showBubbleSize val="0"/>
              <c:extLst>
                <c:ext xmlns:c15="http://schemas.microsoft.com/office/drawing/2012/chart" uri="{CE6537A1-D6FC-4f65-9D91-7224C49458BB}"/>
              </c:extLst>
            </c:dLbl>
            <c:dLbl>
              <c:idx val="4"/>
              <c:layout>
                <c:manualLayout>
                  <c:x val="-6.9549683259369305E-2"/>
                  <c:y val="-9.3752460629921205E-3"/>
                </c:manualLayout>
              </c:layout>
              <c:showLegendKey val="0"/>
              <c:showVal val="0"/>
              <c:showCatName val="0"/>
              <c:showSerName val="0"/>
              <c:showPercent val="1"/>
              <c:showBubbleSize val="0"/>
              <c:extLst>
                <c:ext xmlns:c15="http://schemas.microsoft.com/office/drawing/2012/chart" uri="{CE6537A1-D6FC-4f65-9D91-7224C49458BB}"/>
              </c:extLst>
            </c:dLbl>
            <c:dLbl>
              <c:idx val="5"/>
              <c:layout>
                <c:manualLayout>
                  <c:x val="3.6306778864008599E-2"/>
                  <c:y val="-9.6875000000000003E-2"/>
                </c:manualLayout>
              </c:layout>
              <c:showLegendKey val="0"/>
              <c:showVal val="0"/>
              <c:showCatName val="0"/>
              <c:showSerName val="0"/>
              <c:showPercent val="1"/>
              <c:showBubbleSize val="0"/>
              <c:extLst>
                <c:ext xmlns:c15="http://schemas.microsoft.com/office/drawing/2012/chart" uri="{CE6537A1-D6FC-4f65-9D91-7224C49458BB}"/>
              </c:extLst>
            </c:dLbl>
            <c:dLbl>
              <c:idx val="6"/>
              <c:layout>
                <c:manualLayout>
                  <c:x val="-6.9874507874015702E-3"/>
                  <c:y val="-4.9825295275590497E-3"/>
                </c:manualLayout>
              </c:layout>
              <c:showLegendKey val="0"/>
              <c:showVal val="0"/>
              <c:showCatName val="0"/>
              <c:showSerName val="0"/>
              <c:showPercent val="1"/>
              <c:showBubbleSize val="0"/>
              <c:extLst>
                <c:ext xmlns:c15="http://schemas.microsoft.com/office/drawing/2012/chart" uri="{CE6537A1-D6FC-4f65-9D91-7224C49458BB}"/>
              </c:extLst>
            </c:dLbl>
            <c:numFmt formatCode="0.0%" sourceLinked="0"/>
            <c:spPr>
              <a:noFill/>
              <a:ln>
                <a:noFill/>
              </a:ln>
              <a:effectLst/>
            </c:spPr>
            <c:txPr>
              <a:bodyPr/>
              <a:lstStyle/>
              <a:p>
                <a:pPr>
                  <a:defRPr b="1">
                    <a:latin typeface="+mn-lt"/>
                  </a:defRPr>
                </a:pPr>
                <a:endParaRPr lang="es-CL"/>
              </a:p>
            </c:txPr>
            <c:showLegendKey val="0"/>
            <c:showVal val="0"/>
            <c:showCatName val="0"/>
            <c:showSerName val="0"/>
            <c:showPercent val="1"/>
            <c:showBubbleSize val="0"/>
            <c:showLeaderLines val="1"/>
            <c:extLst>
              <c:ext xmlns:c15="http://schemas.microsoft.com/office/drawing/2012/chart" uri="{CE6537A1-D6FC-4f65-9D91-7224C49458BB}"/>
            </c:extLst>
          </c:dLbls>
          <c:cat>
            <c:strRef>
              <c:f>Hoja1!$A$2:$A$9</c:f>
              <c:strCache>
                <c:ptCount val="8"/>
                <c:pt idx="0">
                  <c:v>19 – 29 á</c:v>
                </c:pt>
                <c:pt idx="1">
                  <c:v>30 – 39 á</c:v>
                </c:pt>
                <c:pt idx="2">
                  <c:v>40 – 49 á</c:v>
                </c:pt>
                <c:pt idx="3">
                  <c:v>50 – 59 á</c:v>
                </c:pt>
                <c:pt idx="4">
                  <c:v>60 – 69 á</c:v>
                </c:pt>
                <c:pt idx="5">
                  <c:v>70 – 79 á</c:v>
                </c:pt>
                <c:pt idx="6">
                  <c:v>80 – 89 á</c:v>
                </c:pt>
                <c:pt idx="7">
                  <c:v>90 á &lt; </c:v>
                </c:pt>
              </c:strCache>
            </c:strRef>
          </c:cat>
          <c:val>
            <c:numRef>
              <c:f>Hoja1!$B$2:$B$9</c:f>
              <c:numCache>
                <c:formatCode>General</c:formatCode>
                <c:ptCount val="8"/>
                <c:pt idx="0">
                  <c:v>118</c:v>
                </c:pt>
                <c:pt idx="1">
                  <c:v>69</c:v>
                </c:pt>
                <c:pt idx="2">
                  <c:v>102</c:v>
                </c:pt>
                <c:pt idx="3">
                  <c:v>154</c:v>
                </c:pt>
                <c:pt idx="4">
                  <c:v>172</c:v>
                </c:pt>
                <c:pt idx="5">
                  <c:v>150</c:v>
                </c:pt>
                <c:pt idx="6">
                  <c:v>60</c:v>
                </c:pt>
                <c:pt idx="7">
                  <c:v>6</c:v>
                </c:pt>
              </c:numCache>
            </c:numRef>
          </c:val>
        </c:ser>
        <c:dLbls>
          <c:showLegendKey val="0"/>
          <c:showVal val="0"/>
          <c:showCatName val="0"/>
          <c:showSerName val="0"/>
          <c:showPercent val="0"/>
          <c:showBubbleSize val="0"/>
          <c:showLeaderLines val="1"/>
        </c:dLbls>
        <c:firstSliceAng val="0"/>
      </c:pieChart>
    </c:plotArea>
    <c:legend>
      <c:legendPos val="r"/>
      <c:overlay val="0"/>
      <c:txPr>
        <a:bodyPr/>
        <a:lstStyle/>
        <a:p>
          <a:pPr>
            <a:defRPr>
              <a:latin typeface="+mn-lt"/>
            </a:defRPr>
          </a:pPr>
          <a:endParaRPr lang="es-CL"/>
        </a:p>
      </c:txPr>
    </c:legend>
    <c:plotVisOnly val="1"/>
    <c:dispBlanksAs val="gap"/>
    <c:showDLblsOverMax val="0"/>
  </c:chart>
  <c:txPr>
    <a:bodyPr/>
    <a:lstStyle/>
    <a:p>
      <a:pPr>
        <a:defRPr sz="1400">
          <a:latin typeface="Cambria" panose="02040503050406030204" pitchFamily="18" charset="0"/>
        </a:defRPr>
      </a:pPr>
      <a:endParaRPr lang="es-CL"/>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73601159161599"/>
          <c:y val="9.7576134527857503E-2"/>
          <c:w val="0.39417107249521299"/>
          <c:h val="0.76895668240869397"/>
        </c:manualLayout>
      </c:layout>
      <c:pieChart>
        <c:varyColors val="1"/>
        <c:ser>
          <c:idx val="0"/>
          <c:order val="0"/>
          <c:tx>
            <c:strRef>
              <c:f>Hoja1!$B$1</c:f>
              <c:strCache>
                <c:ptCount val="1"/>
                <c:pt idx="0">
                  <c:v>Columna1</c:v>
                </c:pt>
              </c:strCache>
            </c:strRef>
          </c:tx>
          <c:dLbls>
            <c:dLbl>
              <c:idx val="0"/>
              <c:layout>
                <c:manualLayout>
                  <c:x val="7.5794490932720199E-2"/>
                  <c:y val="1.1849483054071399E-2"/>
                </c:manualLayout>
              </c:layout>
              <c:numFmt formatCode="0.0%" sourceLinked="0"/>
              <c:spPr>
                <a:solidFill>
                  <a:srgbClr val="FFFF00"/>
                </a:solidFill>
                <a:ln>
                  <a:solidFill>
                    <a:srgbClr val="FF0000"/>
                  </a:solidFill>
                </a:ln>
              </c:spPr>
              <c:txPr>
                <a:bodyPr/>
                <a:lstStyle/>
                <a:p>
                  <a:pPr>
                    <a:defRPr sz="1400" b="1">
                      <a:latin typeface="+mn-lt"/>
                    </a:defRPr>
                  </a:pPr>
                  <a:endParaRPr lang="es-CL"/>
                </a:p>
              </c:txPr>
              <c:showLegendKey val="0"/>
              <c:showVal val="0"/>
              <c:showCatName val="0"/>
              <c:showSerName val="0"/>
              <c:showPercent val="1"/>
              <c:showBubbleSize val="0"/>
              <c:extLst>
                <c:ext xmlns:c15="http://schemas.microsoft.com/office/drawing/2012/chart" uri="{CE6537A1-D6FC-4f65-9D91-7224C49458BB}"/>
              </c:extLst>
            </c:dLbl>
            <c:dLbl>
              <c:idx val="1"/>
              <c:layout>
                <c:manualLayout>
                  <c:x val="1.9747710442977899E-2"/>
                  <c:y val="-9.2532647887608399E-2"/>
                </c:manualLayout>
              </c:layout>
              <c:numFmt formatCode="0.0%" sourceLinked="0"/>
              <c:spPr>
                <a:solidFill>
                  <a:srgbClr val="FFFF00"/>
                </a:solidFill>
                <a:ln>
                  <a:solidFill>
                    <a:srgbClr val="FF0000"/>
                  </a:solidFill>
                </a:ln>
              </c:spPr>
              <c:txPr>
                <a:bodyPr/>
                <a:lstStyle/>
                <a:p>
                  <a:pPr>
                    <a:defRPr sz="1400" b="1">
                      <a:latin typeface="+mn-lt"/>
                    </a:defRPr>
                  </a:pPr>
                  <a:endParaRPr lang="es-CL"/>
                </a:p>
              </c:txPr>
              <c:showLegendKey val="0"/>
              <c:showVal val="0"/>
              <c:showCatName val="0"/>
              <c:showSerName val="0"/>
              <c:showPercent val="1"/>
              <c:showBubbleSize val="0"/>
              <c:extLst>
                <c:ext xmlns:c15="http://schemas.microsoft.com/office/drawing/2012/chart" uri="{CE6537A1-D6FC-4f65-9D91-7224C49458BB}"/>
              </c:extLst>
            </c:dLbl>
            <c:dLbl>
              <c:idx val="2"/>
              <c:layout>
                <c:manualLayout>
                  <c:x val="6.40613928050945E-2"/>
                  <c:y val="-2.6183793786118501E-2"/>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5.8763312012950902E-2"/>
                  <c:y val="4.2335459994426998E-2"/>
                </c:manualLayout>
              </c:layout>
              <c:showLegendKey val="0"/>
              <c:showVal val="0"/>
              <c:showCatName val="0"/>
              <c:showSerName val="0"/>
              <c:showPercent val="1"/>
              <c:showBubbleSize val="0"/>
              <c:extLst>
                <c:ext xmlns:c15="http://schemas.microsoft.com/office/drawing/2012/chart" uri="{CE6537A1-D6FC-4f65-9D91-7224C49458BB}"/>
              </c:extLst>
            </c:dLbl>
            <c:dLbl>
              <c:idx val="4"/>
              <c:layout>
                <c:manualLayout>
                  <c:x val="4.1049109596600401E-2"/>
                  <c:y val="4.3449507293802501E-2"/>
                </c:manualLayout>
              </c:layout>
              <c:showLegendKey val="0"/>
              <c:showVal val="0"/>
              <c:showCatName val="0"/>
              <c:showSerName val="0"/>
              <c:showPercent val="1"/>
              <c:showBubbleSize val="0"/>
              <c:extLst>
                <c:ext xmlns:c15="http://schemas.microsoft.com/office/drawing/2012/chart" uri="{CE6537A1-D6FC-4f65-9D91-7224C49458BB}"/>
              </c:extLst>
            </c:dLbl>
            <c:dLbl>
              <c:idx val="5"/>
              <c:layout>
                <c:manualLayout>
                  <c:x val="3.9993935326089199E-2"/>
                  <c:y val="3.74116680638178E-2"/>
                </c:manualLayout>
              </c:layout>
              <c:showLegendKey val="0"/>
              <c:showVal val="0"/>
              <c:showCatName val="0"/>
              <c:showSerName val="0"/>
              <c:showPercent val="1"/>
              <c:showBubbleSize val="0"/>
              <c:extLst>
                <c:ext xmlns:c15="http://schemas.microsoft.com/office/drawing/2012/chart" uri="{CE6537A1-D6FC-4f65-9D91-7224C49458BB}"/>
              </c:extLst>
            </c:dLbl>
            <c:dLbl>
              <c:idx val="6"/>
              <c:layout>
                <c:manualLayout>
                  <c:x val="4.4051715607166197E-2"/>
                  <c:y val="7.1755705595001204E-2"/>
                </c:manualLayout>
              </c:layout>
              <c:showLegendKey val="0"/>
              <c:showVal val="0"/>
              <c:showCatName val="0"/>
              <c:showSerName val="0"/>
              <c:showPercent val="1"/>
              <c:showBubbleSize val="0"/>
              <c:extLst>
                <c:ext xmlns:c15="http://schemas.microsoft.com/office/drawing/2012/chart" uri="{CE6537A1-D6FC-4f65-9D91-7224C49458BB}"/>
              </c:extLst>
            </c:dLbl>
            <c:dLbl>
              <c:idx val="7"/>
              <c:layout>
                <c:manualLayout>
                  <c:x val="2.5792636862729298E-2"/>
                  <c:y val="0.130625216726761"/>
                </c:manualLayout>
              </c:layout>
              <c:showLegendKey val="0"/>
              <c:showVal val="0"/>
              <c:showCatName val="0"/>
              <c:showSerName val="0"/>
              <c:showPercent val="1"/>
              <c:showBubbleSize val="0"/>
              <c:extLst>
                <c:ext xmlns:c15="http://schemas.microsoft.com/office/drawing/2012/chart" uri="{CE6537A1-D6FC-4f65-9D91-7224C49458BB}"/>
              </c:extLst>
            </c:dLbl>
            <c:dLbl>
              <c:idx val="8"/>
              <c:layout>
                <c:manualLayout>
                  <c:x val="-9.6297542907458206E-3"/>
                  <c:y val="0.14545606043772899"/>
                </c:manualLayout>
              </c:layout>
              <c:showLegendKey val="0"/>
              <c:showVal val="0"/>
              <c:showCatName val="0"/>
              <c:showSerName val="0"/>
              <c:showPercent val="1"/>
              <c:showBubbleSize val="0"/>
              <c:extLst>
                <c:ext xmlns:c15="http://schemas.microsoft.com/office/drawing/2012/chart" uri="{CE6537A1-D6FC-4f65-9D91-7224C49458BB}"/>
              </c:extLst>
            </c:dLbl>
            <c:dLbl>
              <c:idx val="9"/>
              <c:layout>
                <c:manualLayout>
                  <c:x val="-5.0019626811914498E-2"/>
                  <c:y val="0.108791573663532"/>
                </c:manualLayout>
              </c:layout>
              <c:showLegendKey val="0"/>
              <c:showVal val="0"/>
              <c:showCatName val="0"/>
              <c:showSerName val="0"/>
              <c:showPercent val="1"/>
              <c:showBubbleSize val="0"/>
              <c:extLst>
                <c:ext xmlns:c15="http://schemas.microsoft.com/office/drawing/2012/chart" uri="{CE6537A1-D6FC-4f65-9D91-7224C49458BB}"/>
              </c:extLst>
            </c:dLbl>
            <c:dLbl>
              <c:idx val="10"/>
              <c:layout>
                <c:manualLayout>
                  <c:x val="-2.8727881987238298E-2"/>
                  <c:y val="2.7412358222823702E-2"/>
                </c:manualLayout>
              </c:layout>
              <c:numFmt formatCode="0.0%" sourceLinked="0"/>
              <c:spPr>
                <a:solidFill>
                  <a:srgbClr val="FFFF00"/>
                </a:solidFill>
                <a:ln>
                  <a:solidFill>
                    <a:srgbClr val="FF0000"/>
                  </a:solidFill>
                </a:ln>
              </c:spPr>
              <c:txPr>
                <a:bodyPr/>
                <a:lstStyle/>
                <a:p>
                  <a:pPr>
                    <a:defRPr sz="1400" b="1">
                      <a:latin typeface="+mn-lt"/>
                    </a:defRPr>
                  </a:pPr>
                  <a:endParaRPr lang="es-CL"/>
                </a:p>
              </c:txPr>
              <c:showLegendKey val="0"/>
              <c:showVal val="0"/>
              <c:showCatName val="0"/>
              <c:showSerName val="0"/>
              <c:showPercent val="1"/>
              <c:showBubbleSize val="0"/>
              <c:extLst>
                <c:ext xmlns:c15="http://schemas.microsoft.com/office/drawing/2012/chart" uri="{CE6537A1-D6FC-4f65-9D91-7224C49458BB}"/>
              </c:extLst>
            </c:dLbl>
            <c:dLbl>
              <c:idx val="11"/>
              <c:layout>
                <c:manualLayout>
                  <c:x val="-8.2280993193478702E-2"/>
                  <c:y val="-2.1102874091430902E-2"/>
                </c:manualLayout>
              </c:layout>
              <c:numFmt formatCode="0.0%" sourceLinked="0"/>
              <c:spPr>
                <a:solidFill>
                  <a:srgbClr val="FFFF00"/>
                </a:solidFill>
                <a:ln>
                  <a:solidFill>
                    <a:srgbClr val="FF0000"/>
                  </a:solidFill>
                </a:ln>
              </c:spPr>
              <c:txPr>
                <a:bodyPr/>
                <a:lstStyle/>
                <a:p>
                  <a:pPr>
                    <a:defRPr sz="1400" b="1">
                      <a:latin typeface="+mn-lt"/>
                    </a:defRPr>
                  </a:pPr>
                  <a:endParaRPr lang="es-CL"/>
                </a:p>
              </c:txPr>
              <c:showLegendKey val="0"/>
              <c:showVal val="0"/>
              <c:showCatName val="0"/>
              <c:showSerName val="0"/>
              <c:showPercent val="1"/>
              <c:showBubbleSize val="0"/>
              <c:extLst>
                <c:ext xmlns:c15="http://schemas.microsoft.com/office/drawing/2012/chart" uri="{CE6537A1-D6FC-4f65-9D91-7224C49458BB}"/>
              </c:extLst>
            </c:dLbl>
            <c:dLbl>
              <c:idx val="13"/>
              <c:layout>
                <c:manualLayout>
                  <c:x val="6.2247518716407699E-2"/>
                  <c:y val="4.57599428843061E-5"/>
                </c:manualLayout>
              </c:layout>
              <c:showLegendKey val="0"/>
              <c:showVal val="0"/>
              <c:showCatName val="0"/>
              <c:showSerName val="0"/>
              <c:showPercent val="1"/>
              <c:showBubbleSize val="0"/>
              <c:extLst>
                <c:ext xmlns:c15="http://schemas.microsoft.com/office/drawing/2012/chart" uri="{CE6537A1-D6FC-4f65-9D91-7224C49458BB}"/>
              </c:extLst>
            </c:dLbl>
            <c:numFmt formatCode="0.0%" sourceLinked="0"/>
            <c:spPr>
              <a:noFill/>
              <a:ln>
                <a:noFill/>
              </a:ln>
              <a:effectLst/>
            </c:spPr>
            <c:txPr>
              <a:bodyPr/>
              <a:lstStyle/>
              <a:p>
                <a:pPr>
                  <a:defRPr sz="1200" b="1">
                    <a:latin typeface="+mn-lt"/>
                  </a:defRPr>
                </a:pPr>
                <a:endParaRPr lang="es-CL"/>
              </a:p>
            </c:txPr>
            <c:showLegendKey val="0"/>
            <c:showVal val="0"/>
            <c:showCatName val="0"/>
            <c:showSerName val="0"/>
            <c:showPercent val="1"/>
            <c:showBubbleSize val="0"/>
            <c:showLeaderLines val="1"/>
            <c:extLst>
              <c:ext xmlns:c15="http://schemas.microsoft.com/office/drawing/2012/chart" uri="{CE6537A1-D6FC-4f65-9D91-7224C49458BB}"/>
            </c:extLst>
          </c:dLbls>
          <c:cat>
            <c:strRef>
              <c:f>Hoja1!$A$2:$A$15</c:f>
              <c:strCache>
                <c:ptCount val="14"/>
                <c:pt idx="0">
                  <c:v>CIERTAS AFECCIONES ORIG. EN EL PERIODO PERINATAL</c:v>
                </c:pt>
                <c:pt idx="1">
                  <c:v>ENFER. DE LA PIEL Y DEL TEJIDO SUBCUTANEO</c:v>
                </c:pt>
                <c:pt idx="2">
                  <c:v>ENFER. DE LOS OJOS Y SUS ANEXOS</c:v>
                </c:pt>
                <c:pt idx="3">
                  <c:v>ENFER. DEL SISTEMA CIRCULATORIO</c:v>
                </c:pt>
                <c:pt idx="4">
                  <c:v>ENFER. DEL SISTEMA NERVIOSO</c:v>
                </c:pt>
                <c:pt idx="5">
                  <c:v>ENFER. DEL SISTEMA OSTEOMUSCULAR Y DEL TEJIDO CONJUNTIVO</c:v>
                </c:pt>
                <c:pt idx="6">
                  <c:v>ENFER. ENDOCRINAS, NUTRICIONALES Y METABOLICAS</c:v>
                </c:pt>
                <c:pt idx="7">
                  <c:v>ENFERMEDADES DEL SISTEMA DIGESTIVO</c:v>
                </c:pt>
                <c:pt idx="8">
                  <c:v>MALFORMACIONES CONGENITAS, DEFORMIDADES Y ANOMALIAS CROMOSOMICAS</c:v>
                </c:pt>
                <c:pt idx="9">
                  <c:v>SINTOMAS, SIGNOS Y HALLAZGOS ANORMALES CLINICOS Y DE LABORATORIO</c:v>
                </c:pt>
                <c:pt idx="10">
                  <c:v>TRASTORNOS MENTALES Y DEL COMPORTAMIENTO</c:v>
                </c:pt>
                <c:pt idx="11">
                  <c:v>TRASTORNOS RELAC CON DURACION CORTA DE LA GESTACION Y BAJO PESO AL NACER</c:v>
                </c:pt>
                <c:pt idx="12">
                  <c:v>TRAUMATISMOS, ENVEN. Y ALGUNAS OTRAS CONSEC. DE CAUSAS EXTERNAS</c:v>
                </c:pt>
                <c:pt idx="13">
                  <c:v>TUMORES</c:v>
                </c:pt>
              </c:strCache>
            </c:strRef>
          </c:cat>
          <c:val>
            <c:numRef>
              <c:f>Hoja1!$B$2:$B$15</c:f>
              <c:numCache>
                <c:formatCode>General</c:formatCode>
                <c:ptCount val="14"/>
                <c:pt idx="0">
                  <c:v>340</c:v>
                </c:pt>
                <c:pt idx="1">
                  <c:v>139</c:v>
                </c:pt>
                <c:pt idx="2">
                  <c:v>11</c:v>
                </c:pt>
                <c:pt idx="3">
                  <c:v>3</c:v>
                </c:pt>
                <c:pt idx="4">
                  <c:v>76</c:v>
                </c:pt>
                <c:pt idx="5">
                  <c:v>46</c:v>
                </c:pt>
                <c:pt idx="6">
                  <c:v>15</c:v>
                </c:pt>
                <c:pt idx="7">
                  <c:v>4</c:v>
                </c:pt>
                <c:pt idx="8">
                  <c:v>103</c:v>
                </c:pt>
                <c:pt idx="9">
                  <c:v>18</c:v>
                </c:pt>
                <c:pt idx="10">
                  <c:v>1243</c:v>
                </c:pt>
                <c:pt idx="11">
                  <c:v>124</c:v>
                </c:pt>
                <c:pt idx="12">
                  <c:v>6</c:v>
                </c:pt>
                <c:pt idx="13">
                  <c:v>3</c:v>
                </c:pt>
              </c:numCache>
            </c:numRef>
          </c:val>
        </c:ser>
        <c:dLbls>
          <c:showLegendKey val="0"/>
          <c:showVal val="0"/>
          <c:showCatName val="0"/>
          <c:showSerName val="0"/>
          <c:showPercent val="0"/>
          <c:showBubbleSize val="0"/>
          <c:showLeaderLines val="1"/>
        </c:dLbls>
        <c:firstSliceAng val="0"/>
      </c:pieChart>
    </c:plotArea>
    <c:legend>
      <c:legendPos val="r"/>
      <c:legendEntry>
        <c:idx val="0"/>
        <c:txPr>
          <a:bodyPr/>
          <a:lstStyle/>
          <a:p>
            <a:pPr>
              <a:defRPr sz="1000" b="1">
                <a:solidFill>
                  <a:srgbClr val="FF0000"/>
                </a:solidFill>
                <a:latin typeface="+mn-lt"/>
              </a:defRPr>
            </a:pPr>
            <a:endParaRPr lang="es-CL"/>
          </a:p>
        </c:txPr>
      </c:legendEntry>
      <c:legendEntry>
        <c:idx val="1"/>
        <c:txPr>
          <a:bodyPr/>
          <a:lstStyle/>
          <a:p>
            <a:pPr>
              <a:defRPr sz="1000" b="1">
                <a:solidFill>
                  <a:srgbClr val="FF0000"/>
                </a:solidFill>
                <a:latin typeface="+mn-lt"/>
              </a:defRPr>
            </a:pPr>
            <a:endParaRPr lang="es-CL"/>
          </a:p>
        </c:txPr>
      </c:legendEntry>
      <c:legendEntry>
        <c:idx val="10"/>
        <c:txPr>
          <a:bodyPr/>
          <a:lstStyle/>
          <a:p>
            <a:pPr>
              <a:defRPr sz="1000" b="1">
                <a:solidFill>
                  <a:srgbClr val="FF0000"/>
                </a:solidFill>
                <a:latin typeface="+mn-lt"/>
              </a:defRPr>
            </a:pPr>
            <a:endParaRPr lang="es-CL"/>
          </a:p>
        </c:txPr>
      </c:legendEntry>
      <c:legendEntry>
        <c:idx val="11"/>
        <c:txPr>
          <a:bodyPr/>
          <a:lstStyle/>
          <a:p>
            <a:pPr>
              <a:defRPr sz="1000" b="1">
                <a:solidFill>
                  <a:srgbClr val="FF0000"/>
                </a:solidFill>
                <a:latin typeface="+mn-lt"/>
              </a:defRPr>
            </a:pPr>
            <a:endParaRPr lang="es-CL"/>
          </a:p>
        </c:txPr>
      </c:legendEntry>
      <c:layout>
        <c:manualLayout>
          <c:xMode val="edge"/>
          <c:yMode val="edge"/>
          <c:x val="0.66154939367147803"/>
          <c:y val="3.1717104292601397E-2"/>
          <c:w val="0.32955803696881503"/>
          <c:h val="0.93656579141479701"/>
        </c:manualLayout>
      </c:layout>
      <c:overlay val="0"/>
      <c:txPr>
        <a:bodyPr/>
        <a:lstStyle/>
        <a:p>
          <a:pPr>
            <a:defRPr sz="1000">
              <a:latin typeface="+mn-lt"/>
            </a:defRPr>
          </a:pPr>
          <a:endParaRPr lang="es-CL"/>
        </a:p>
      </c:txPr>
    </c:legend>
    <c:plotVisOnly val="1"/>
    <c:dispBlanksAs val="gap"/>
    <c:showDLblsOverMax val="0"/>
  </c:chart>
  <c:txPr>
    <a:bodyPr/>
    <a:lstStyle/>
    <a:p>
      <a:pPr>
        <a:defRPr sz="1400">
          <a:latin typeface="Cambria" panose="02040503050406030204" pitchFamily="18" charset="0"/>
        </a:defRPr>
      </a:pPr>
      <a:endParaRPr lang="es-C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7.9806184877843606E-2"/>
          <c:y val="5.45904952359791E-2"/>
          <c:w val="0.84350290613483603"/>
          <c:h val="0.82363070769914504"/>
        </c:manualLayout>
      </c:layout>
      <c:barChart>
        <c:barDir val="col"/>
        <c:grouping val="clustered"/>
        <c:varyColors val="0"/>
        <c:ser>
          <c:idx val="0"/>
          <c:order val="0"/>
          <c:tx>
            <c:strRef>
              <c:f>Hoja1!$B$1</c:f>
              <c:strCache>
                <c:ptCount val="1"/>
                <c:pt idx="0">
                  <c:v>Av. Frei</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Energía Eléctrica</c:v>
                </c:pt>
                <c:pt idx="1">
                  <c:v>Agua</c:v>
                </c:pt>
                <c:pt idx="2">
                  <c:v>Gas</c:v>
                </c:pt>
                <c:pt idx="3">
                  <c:v>Telefonía</c:v>
                </c:pt>
              </c:strCache>
            </c:strRef>
          </c:cat>
          <c:val>
            <c:numRef>
              <c:f>Hoja1!$B$2:$B$5</c:f>
              <c:numCache>
                <c:formatCode>"$"#,##0</c:formatCode>
                <c:ptCount val="4"/>
                <c:pt idx="0">
                  <c:v>2683</c:v>
                </c:pt>
                <c:pt idx="1">
                  <c:v>1361</c:v>
                </c:pt>
                <c:pt idx="2">
                  <c:v>2541</c:v>
                </c:pt>
                <c:pt idx="3">
                  <c:v>2024</c:v>
                </c:pt>
              </c:numCache>
            </c:numRef>
          </c:val>
        </c:ser>
        <c:ser>
          <c:idx val="1"/>
          <c:order val="1"/>
          <c:tx>
            <c:strRef>
              <c:f>Hoja1!$C$1</c:f>
              <c:strCache>
                <c:ptCount val="1"/>
                <c:pt idx="0">
                  <c:v>Suiza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Energía Eléctrica</c:v>
                </c:pt>
                <c:pt idx="1">
                  <c:v>Agua</c:v>
                </c:pt>
                <c:pt idx="2">
                  <c:v>Gas</c:v>
                </c:pt>
                <c:pt idx="3">
                  <c:v>Telefonía</c:v>
                </c:pt>
              </c:strCache>
            </c:strRef>
          </c:cat>
          <c:val>
            <c:numRef>
              <c:f>Hoja1!$C$2:$C$5</c:f>
              <c:numCache>
                <c:formatCode>"$"#,##0</c:formatCode>
                <c:ptCount val="4"/>
                <c:pt idx="0">
                  <c:v>5452</c:v>
                </c:pt>
                <c:pt idx="1">
                  <c:v>1979</c:v>
                </c:pt>
                <c:pt idx="2">
                  <c:v>4529</c:v>
                </c:pt>
                <c:pt idx="3">
                  <c:v>2126</c:v>
                </c:pt>
              </c:numCache>
            </c:numRef>
          </c:val>
        </c:ser>
        <c:dLbls>
          <c:showLegendKey val="0"/>
          <c:showVal val="0"/>
          <c:showCatName val="0"/>
          <c:showSerName val="0"/>
          <c:showPercent val="0"/>
          <c:showBubbleSize val="0"/>
        </c:dLbls>
        <c:gapWidth val="150"/>
        <c:axId val="291178144"/>
        <c:axId val="291169440"/>
      </c:barChart>
      <c:catAx>
        <c:axId val="291178144"/>
        <c:scaling>
          <c:orientation val="minMax"/>
        </c:scaling>
        <c:delete val="0"/>
        <c:axPos val="b"/>
        <c:numFmt formatCode="General" sourceLinked="0"/>
        <c:majorTickMark val="out"/>
        <c:minorTickMark val="none"/>
        <c:tickLblPos val="nextTo"/>
        <c:crossAx val="291169440"/>
        <c:crosses val="autoZero"/>
        <c:auto val="1"/>
        <c:lblAlgn val="ctr"/>
        <c:lblOffset val="100"/>
        <c:noMultiLvlLbl val="0"/>
      </c:catAx>
      <c:valAx>
        <c:axId val="291169440"/>
        <c:scaling>
          <c:orientation val="minMax"/>
        </c:scaling>
        <c:delete val="0"/>
        <c:axPos val="l"/>
        <c:majorGridlines/>
        <c:numFmt formatCode="&quot;$&quot;#,##0" sourceLinked="1"/>
        <c:majorTickMark val="out"/>
        <c:minorTickMark val="none"/>
        <c:tickLblPos val="nextTo"/>
        <c:crossAx val="291178144"/>
        <c:crosses val="autoZero"/>
        <c:crossBetween val="between"/>
      </c:valAx>
    </c:plotArea>
    <c:legend>
      <c:legendPos val="r"/>
      <c:layout>
        <c:manualLayout>
          <c:xMode val="edge"/>
          <c:yMode val="edge"/>
          <c:x val="0.90974222237415203"/>
          <c:y val="6.0476084667839501E-4"/>
          <c:w val="9.0257777625847802E-2"/>
          <c:h val="0.15602140623174501"/>
        </c:manualLayout>
      </c:layout>
      <c:overlay val="0"/>
    </c:legend>
    <c:plotVisOnly val="1"/>
    <c:dispBlanksAs val="gap"/>
    <c:showDLblsOverMax val="0"/>
  </c:chart>
  <c:txPr>
    <a:bodyPr/>
    <a:lstStyle/>
    <a:p>
      <a:pPr>
        <a:defRPr sz="1200">
          <a:latin typeface="Cambria"/>
          <a:cs typeface="Cambria"/>
        </a:defRPr>
      </a:pPr>
      <a:endParaRPr lang="es-CL"/>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s-ES" sz="1400" dirty="0" smtClean="0"/>
              <a:t>Distribución anual</a:t>
            </a:r>
            <a:r>
              <a:rPr lang="es-ES" sz="1400" baseline="0" dirty="0" smtClean="0"/>
              <a:t> de usuarios</a:t>
            </a:r>
          </a:p>
        </c:rich>
      </c:tx>
      <c:overlay val="0"/>
    </c:title>
    <c:autoTitleDeleted val="0"/>
    <c:plotArea>
      <c:layout>
        <c:manualLayout>
          <c:layoutTarget val="inner"/>
          <c:xMode val="edge"/>
          <c:yMode val="edge"/>
          <c:x val="6.6613354688985202E-2"/>
          <c:y val="0.153167810414227"/>
          <c:w val="0.90613571741032395"/>
          <c:h val="0.72117307478656201"/>
        </c:manualLayout>
      </c:layout>
      <c:lineChart>
        <c:grouping val="standard"/>
        <c:varyColors val="0"/>
        <c:ser>
          <c:idx val="0"/>
          <c:order val="0"/>
          <c:tx>
            <c:strRef>
              <c:f>Hoja1!$B$1</c:f>
              <c:strCache>
                <c:ptCount val="1"/>
                <c:pt idx="0">
                  <c:v>Total usuarios</c:v>
                </c:pt>
              </c:strCache>
            </c:strRef>
          </c:tx>
          <c:spPr>
            <a:ln>
              <a:solidFill>
                <a:srgbClr val="FF0000"/>
              </a:solidFill>
            </a:ln>
          </c:spPr>
          <c:marker>
            <c:spPr>
              <a:solidFill>
                <a:srgbClr val="FF0000"/>
              </a:solidFill>
              <a:ln>
                <a:solidFill>
                  <a:srgbClr val="FF0000"/>
                </a:solidFill>
              </a:ln>
            </c:spPr>
          </c:marker>
          <c:dLbls>
            <c:dLbl>
              <c:idx val="0"/>
              <c:layout>
                <c:manualLayout>
                  <c:x val="-4.30555555555555E-2"/>
                  <c:y val="-8.14012118311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8888888888888903E-2"/>
                  <c:y val="-8.592350137733979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4722222222222203E-2"/>
                  <c:y val="-7.687892228498829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19444444444444E-2"/>
                  <c:y val="-6.7834343192636704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1666776027996497E-2"/>
                  <c:y val="-6.331240973225199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4.4444444444444398E-2"/>
                  <c:y val="-6.7834343192636704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0277777777777697E-2"/>
                  <c:y val="-7.687892228498829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b="1">
                    <a:solidFill>
                      <a:srgbClr val="FF0000"/>
                    </a:solidFill>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Año 2010</c:v>
                </c:pt>
                <c:pt idx="1">
                  <c:v>Año 2011</c:v>
                </c:pt>
                <c:pt idx="2">
                  <c:v>Año 2012</c:v>
                </c:pt>
                <c:pt idx="3">
                  <c:v>Año 2013</c:v>
                </c:pt>
                <c:pt idx="4">
                  <c:v>Año 2014</c:v>
                </c:pt>
                <c:pt idx="5">
                  <c:v>Año 2015</c:v>
                </c:pt>
                <c:pt idx="6">
                  <c:v>Año 2016</c:v>
                </c:pt>
              </c:strCache>
            </c:strRef>
          </c:cat>
          <c:val>
            <c:numRef>
              <c:f>Hoja1!$B$2:$B$8</c:f>
              <c:numCache>
                <c:formatCode>General</c:formatCode>
                <c:ptCount val="7"/>
                <c:pt idx="0">
                  <c:v>2886</c:v>
                </c:pt>
                <c:pt idx="1">
                  <c:v>2978</c:v>
                </c:pt>
                <c:pt idx="2">
                  <c:v>2910</c:v>
                </c:pt>
                <c:pt idx="3">
                  <c:v>3059</c:v>
                </c:pt>
                <c:pt idx="4">
                  <c:v>2957</c:v>
                </c:pt>
                <c:pt idx="5">
                  <c:v>3449</c:v>
                </c:pt>
                <c:pt idx="6">
                  <c:v>4271</c:v>
                </c:pt>
              </c:numCache>
            </c:numRef>
          </c:val>
          <c:smooth val="0"/>
        </c:ser>
        <c:dLbls>
          <c:showLegendKey val="0"/>
          <c:showVal val="0"/>
          <c:showCatName val="0"/>
          <c:showSerName val="0"/>
          <c:showPercent val="0"/>
          <c:showBubbleSize val="0"/>
        </c:dLbls>
        <c:marker val="1"/>
        <c:smooth val="0"/>
        <c:axId val="373835984"/>
        <c:axId val="373838704"/>
      </c:lineChart>
      <c:catAx>
        <c:axId val="373835984"/>
        <c:scaling>
          <c:orientation val="minMax"/>
        </c:scaling>
        <c:delete val="0"/>
        <c:axPos val="b"/>
        <c:numFmt formatCode="General" sourceLinked="1"/>
        <c:majorTickMark val="none"/>
        <c:minorTickMark val="none"/>
        <c:tickLblPos val="nextTo"/>
        <c:txPr>
          <a:bodyPr/>
          <a:lstStyle/>
          <a:p>
            <a:pPr>
              <a:defRPr sz="1400" b="1"/>
            </a:pPr>
            <a:endParaRPr lang="es-CL"/>
          </a:p>
        </c:txPr>
        <c:crossAx val="373838704"/>
        <c:crosses val="autoZero"/>
        <c:auto val="1"/>
        <c:lblAlgn val="ctr"/>
        <c:lblOffset val="100"/>
        <c:noMultiLvlLbl val="0"/>
      </c:catAx>
      <c:valAx>
        <c:axId val="373838704"/>
        <c:scaling>
          <c:orientation val="minMax"/>
          <c:min val="1000"/>
        </c:scaling>
        <c:delete val="0"/>
        <c:axPos val="l"/>
        <c:majorGridlines/>
        <c:numFmt formatCode="General" sourceLinked="1"/>
        <c:majorTickMark val="none"/>
        <c:minorTickMark val="none"/>
        <c:tickLblPos val="nextTo"/>
        <c:crossAx val="373835984"/>
        <c:crosses val="autoZero"/>
        <c:crossBetween val="between"/>
      </c:valAx>
    </c:plotArea>
    <c:plotVisOnly val="1"/>
    <c:dispBlanksAs val="gap"/>
    <c:showDLblsOverMax val="0"/>
  </c:chart>
  <c:txPr>
    <a:bodyPr/>
    <a:lstStyle/>
    <a:p>
      <a:pPr>
        <a:defRPr sz="1100">
          <a:latin typeface="Cambria" panose="02040503050406030204" pitchFamily="18" charset="0"/>
        </a:defRPr>
      </a:pPr>
      <a:endParaRPr lang="es-C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103218794402961"/>
          <c:y val="9.1133091308447503E-2"/>
          <c:w val="0.56785905367239897"/>
          <c:h val="0.833641125125129"/>
        </c:manualLayout>
      </c:layout>
      <c:pie3DChart>
        <c:varyColors val="1"/>
        <c:ser>
          <c:idx val="0"/>
          <c:order val="0"/>
          <c:tx>
            <c:strRef>
              <c:f>Hoja1!$B$1</c:f>
              <c:strCache>
                <c:ptCount val="1"/>
                <c:pt idx="0">
                  <c:v>Columna1</c:v>
                </c:pt>
              </c:strCache>
            </c:strRef>
          </c:tx>
          <c:dLbls>
            <c:dLbl>
              <c:idx val="0"/>
              <c:layout>
                <c:manualLayout>
                  <c:x val="4.2720947672480802E-2"/>
                  <c:y val="2.3594921285130101E-2"/>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1.09289757278431E-3"/>
                  <c:y val="-0.16946919192880699"/>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1.55773992948152E-2"/>
                  <c:y val="-4.8531567613823698E-2"/>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6.1094088960875703E-2"/>
                  <c:y val="-4.43533316165131E-2"/>
                </c:manualLayout>
              </c:layout>
              <c:showLegendKey val="0"/>
              <c:showVal val="0"/>
              <c:showCatName val="0"/>
              <c:showSerName val="0"/>
              <c:showPercent val="1"/>
              <c:showBubbleSize val="0"/>
              <c:extLst>
                <c:ext xmlns:c15="http://schemas.microsoft.com/office/drawing/2012/chart" uri="{CE6537A1-D6FC-4f65-9D91-7224C49458BB}"/>
              </c:extLst>
            </c:dLbl>
            <c:numFmt formatCode="0.0%" sourceLinked="0"/>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Hoja1!$A$2:$A$3</c:f>
              <c:strCache>
                <c:ptCount val="2"/>
                <c:pt idx="0">
                  <c:v>Niños</c:v>
                </c:pt>
                <c:pt idx="1">
                  <c:v>Adultos</c:v>
                </c:pt>
              </c:strCache>
            </c:strRef>
          </c:cat>
          <c:val>
            <c:numRef>
              <c:f>Hoja1!$B$2:$B$3</c:f>
              <c:numCache>
                <c:formatCode>General</c:formatCode>
                <c:ptCount val="2"/>
                <c:pt idx="0">
                  <c:v>2131</c:v>
                </c:pt>
                <c:pt idx="1">
                  <c:v>1306</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4452853191750603"/>
          <c:y val="3.6998143228897898E-2"/>
          <c:w val="0.33226498225343398"/>
          <c:h val="0.33107040399050502"/>
        </c:manualLayout>
      </c:layout>
      <c:overlay val="0"/>
      <c:txPr>
        <a:bodyPr/>
        <a:lstStyle/>
        <a:p>
          <a:pPr>
            <a:defRPr sz="1200"/>
          </a:pPr>
          <a:endParaRPr lang="es-CL"/>
        </a:p>
      </c:txPr>
    </c:legend>
    <c:plotVisOnly val="1"/>
    <c:dispBlanksAs val="gap"/>
    <c:showDLblsOverMax val="0"/>
  </c:chart>
  <c:spPr>
    <a:ln>
      <a:solidFill>
        <a:srgbClr val="C00000"/>
      </a:solidFill>
    </a:ln>
  </c:spPr>
  <c:txPr>
    <a:bodyPr/>
    <a:lstStyle/>
    <a:p>
      <a:pPr>
        <a:defRPr sz="1400">
          <a:latin typeface="Cambria" panose="02040503050406030204" pitchFamily="18" charset="0"/>
        </a:defRPr>
      </a:pPr>
      <a:endParaRPr lang="es-CL"/>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103218794402961"/>
          <c:y val="9.1133091308447503E-2"/>
          <c:w val="0.56785905367239897"/>
          <c:h val="0.833641125125129"/>
        </c:manualLayout>
      </c:layout>
      <c:pie3DChart>
        <c:varyColors val="1"/>
        <c:ser>
          <c:idx val="0"/>
          <c:order val="0"/>
          <c:tx>
            <c:strRef>
              <c:f>Hoja1!$B$1</c:f>
              <c:strCache>
                <c:ptCount val="1"/>
                <c:pt idx="0">
                  <c:v>Columna1</c:v>
                </c:pt>
              </c:strCache>
            </c:strRef>
          </c:tx>
          <c:dLbls>
            <c:dLbl>
              <c:idx val="0"/>
              <c:layout>
                <c:manualLayout>
                  <c:x val="4.2720947672480802E-2"/>
                  <c:y val="2.3594921285130101E-2"/>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1.09289757278431E-3"/>
                  <c:y val="-0.16946919192880699"/>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1.55773992948152E-2"/>
                  <c:y val="-4.8531567613823698E-2"/>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6.1094088960875703E-2"/>
                  <c:y val="-4.43533316165131E-2"/>
                </c:manualLayout>
              </c:layout>
              <c:showLegendKey val="0"/>
              <c:showVal val="0"/>
              <c:showCatName val="0"/>
              <c:showSerName val="0"/>
              <c:showPercent val="1"/>
              <c:showBubbleSize val="0"/>
              <c:extLst>
                <c:ext xmlns:c15="http://schemas.microsoft.com/office/drawing/2012/chart" uri="{CE6537A1-D6FC-4f65-9D91-7224C49458BB}"/>
              </c:extLst>
            </c:dLbl>
            <c:numFmt formatCode="0.0%" sourceLinked="0"/>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Hoja1!$A$2:$A$3</c:f>
              <c:strCache>
                <c:ptCount val="2"/>
                <c:pt idx="0">
                  <c:v>Niños</c:v>
                </c:pt>
                <c:pt idx="1">
                  <c:v>Adultos</c:v>
                </c:pt>
              </c:strCache>
            </c:strRef>
          </c:cat>
          <c:val>
            <c:numRef>
              <c:f>Hoja1!$B$2:$B$3</c:f>
              <c:numCache>
                <c:formatCode>General</c:formatCode>
                <c:ptCount val="2"/>
                <c:pt idx="0">
                  <c:v>126864</c:v>
                </c:pt>
                <c:pt idx="1">
                  <c:v>36240</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4452853191750603"/>
          <c:y val="3.6998143228897898E-2"/>
          <c:w val="0.33226498225343398"/>
          <c:h val="0.33107040399050502"/>
        </c:manualLayout>
      </c:layout>
      <c:overlay val="0"/>
      <c:txPr>
        <a:bodyPr/>
        <a:lstStyle/>
        <a:p>
          <a:pPr>
            <a:defRPr sz="1200"/>
          </a:pPr>
          <a:endParaRPr lang="es-CL"/>
        </a:p>
      </c:txPr>
    </c:legend>
    <c:plotVisOnly val="1"/>
    <c:dispBlanksAs val="gap"/>
    <c:showDLblsOverMax val="0"/>
  </c:chart>
  <c:spPr>
    <a:ln>
      <a:solidFill>
        <a:srgbClr val="C00000"/>
      </a:solidFill>
    </a:ln>
  </c:spPr>
  <c:txPr>
    <a:bodyPr/>
    <a:lstStyle/>
    <a:p>
      <a:pPr>
        <a:defRPr sz="1400">
          <a:latin typeface="Cambria" panose="02040503050406030204" pitchFamily="18" charset="0"/>
        </a:defRPr>
      </a:pPr>
      <a:endParaRPr lang="es-CL"/>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103218794402961"/>
          <c:y val="9.1133091308447503E-2"/>
          <c:w val="0.56785905367239897"/>
          <c:h val="0.833641125125129"/>
        </c:manualLayout>
      </c:layout>
      <c:pie3DChart>
        <c:varyColors val="1"/>
        <c:ser>
          <c:idx val="0"/>
          <c:order val="0"/>
          <c:tx>
            <c:strRef>
              <c:f>Hoja1!$B$1</c:f>
              <c:strCache>
                <c:ptCount val="1"/>
                <c:pt idx="0">
                  <c:v>Columna1</c:v>
                </c:pt>
              </c:strCache>
            </c:strRef>
          </c:tx>
          <c:dLbls>
            <c:dLbl>
              <c:idx val="0"/>
              <c:layout>
                <c:manualLayout>
                  <c:x val="4.2720947672480802E-2"/>
                  <c:y val="2.3594921285130101E-2"/>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1.09289757278431E-3"/>
                  <c:y val="-0.16946919192880699"/>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0.102535828954508"/>
                  <c:y val="-0.114119513981483"/>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6.1094088960875703E-2"/>
                  <c:y val="-4.43533316165131E-2"/>
                </c:manualLayout>
              </c:layout>
              <c:showLegendKey val="0"/>
              <c:showVal val="0"/>
              <c:showCatName val="0"/>
              <c:showSerName val="0"/>
              <c:showPercent val="1"/>
              <c:showBubbleSize val="0"/>
              <c:extLst>
                <c:ext xmlns:c15="http://schemas.microsoft.com/office/drawing/2012/chart" uri="{CE6537A1-D6FC-4f65-9D91-7224C49458BB}"/>
              </c:extLst>
            </c:dLbl>
            <c:numFmt formatCode="0.0%" sourceLinked="0"/>
            <c:spPr>
              <a:noFill/>
              <a:ln>
                <a:noFill/>
              </a:ln>
              <a:effectLst/>
            </c:spPr>
            <c:txPr>
              <a:bodyPr/>
              <a:lstStyle/>
              <a:p>
                <a:pPr>
                  <a:defRPr b="1"/>
                </a:pPr>
                <a:endParaRPr lang="es-CL"/>
              </a:p>
            </c:txPr>
            <c:showLegendKey val="0"/>
            <c:showVal val="0"/>
            <c:showCatName val="0"/>
            <c:showSerName val="0"/>
            <c:showPercent val="1"/>
            <c:showBubbleSize val="0"/>
            <c:showLeaderLines val="1"/>
            <c:extLst>
              <c:ext xmlns:c15="http://schemas.microsoft.com/office/drawing/2012/chart" uri="{CE6537A1-D6FC-4f65-9D91-7224C49458BB}"/>
            </c:extLst>
          </c:dLbls>
          <c:cat>
            <c:strRef>
              <c:f>Hoja1!$A$2:$A$4</c:f>
              <c:strCache>
                <c:ptCount val="3"/>
                <c:pt idx="0">
                  <c:v>Punta Arenas</c:v>
                </c:pt>
                <c:pt idx="1">
                  <c:v>Porvenir</c:v>
                </c:pt>
                <c:pt idx="2">
                  <c:v>Puerto Natales</c:v>
                </c:pt>
              </c:strCache>
            </c:strRef>
          </c:cat>
          <c:val>
            <c:numRef>
              <c:f>Hoja1!$B$2:$B$4</c:f>
              <c:numCache>
                <c:formatCode>General</c:formatCode>
                <c:ptCount val="3"/>
                <c:pt idx="0" formatCode="#,##0">
                  <c:v>2282</c:v>
                </c:pt>
                <c:pt idx="1">
                  <c:v>603</c:v>
                </c:pt>
                <c:pt idx="2">
                  <c:v>552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4452853191750603"/>
          <c:y val="3.6998143228897898E-2"/>
          <c:w val="0.33226498225343398"/>
          <c:h val="0.33107040399050502"/>
        </c:manualLayout>
      </c:layout>
      <c:overlay val="0"/>
      <c:txPr>
        <a:bodyPr/>
        <a:lstStyle/>
        <a:p>
          <a:pPr>
            <a:defRPr sz="1200"/>
          </a:pPr>
          <a:endParaRPr lang="es-CL"/>
        </a:p>
      </c:txPr>
    </c:legend>
    <c:plotVisOnly val="1"/>
    <c:dispBlanksAs val="gap"/>
    <c:showDLblsOverMax val="0"/>
  </c:chart>
  <c:spPr>
    <a:ln>
      <a:solidFill>
        <a:srgbClr val="C00000"/>
      </a:solidFill>
    </a:ln>
  </c:spPr>
  <c:txPr>
    <a:bodyPr/>
    <a:lstStyle/>
    <a:p>
      <a:pPr>
        <a:defRPr sz="1400">
          <a:latin typeface="Cambria" panose="02040503050406030204" pitchFamily="18" charset="0"/>
        </a:defRPr>
      </a:pPr>
      <a:endParaRPr lang="es-CL"/>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0.103218794402961"/>
          <c:y val="9.1133091308447503E-2"/>
          <c:w val="0.56785905367239897"/>
          <c:h val="0.833641125125129"/>
        </c:manualLayout>
      </c:layout>
      <c:pie3DChart>
        <c:varyColors val="1"/>
        <c:ser>
          <c:idx val="0"/>
          <c:order val="0"/>
          <c:tx>
            <c:strRef>
              <c:f>Hoja1!$B$1</c:f>
              <c:strCache>
                <c:ptCount val="1"/>
                <c:pt idx="0">
                  <c:v>Columna1</c:v>
                </c:pt>
              </c:strCache>
            </c:strRef>
          </c:tx>
          <c:dLbls>
            <c:dLbl>
              <c:idx val="0"/>
              <c:layout>
                <c:manualLayout>
                  <c:x val="4.2720947672480802E-2"/>
                  <c:y val="2.3594921285130101E-2"/>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0"/>
                  <c:y val="-9.7918740258033002E-2"/>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9.8912564056185107E-2"/>
                  <c:y val="-0.108156960694098"/>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6.1094088960875703E-2"/>
                  <c:y val="-4.43533316165131E-2"/>
                </c:manualLayout>
              </c:layout>
              <c:showLegendKey val="0"/>
              <c:showVal val="0"/>
              <c:showCatName val="0"/>
              <c:showSerName val="0"/>
              <c:showPercent val="1"/>
              <c:showBubbleSize val="0"/>
              <c:extLst>
                <c:ext xmlns:c15="http://schemas.microsoft.com/office/drawing/2012/chart" uri="{CE6537A1-D6FC-4f65-9D91-7224C49458BB}"/>
              </c:extLst>
            </c:dLbl>
            <c:numFmt formatCode="0.0%" sourceLinked="0"/>
            <c:spPr>
              <a:noFill/>
              <a:ln>
                <a:noFill/>
              </a:ln>
              <a:effectLst/>
            </c:spPr>
            <c:txPr>
              <a:bodyPr/>
              <a:lstStyle/>
              <a:p>
                <a:pPr>
                  <a:defRPr b="1"/>
                </a:pPr>
                <a:endParaRPr lang="es-CL"/>
              </a:p>
            </c:txPr>
            <c:showLegendKey val="0"/>
            <c:showVal val="0"/>
            <c:showCatName val="0"/>
            <c:showSerName val="0"/>
            <c:showPercent val="1"/>
            <c:showBubbleSize val="0"/>
            <c:showLeaderLines val="1"/>
            <c:extLst>
              <c:ext xmlns:c15="http://schemas.microsoft.com/office/drawing/2012/chart" uri="{CE6537A1-D6FC-4f65-9D91-7224C49458BB}"/>
            </c:extLst>
          </c:dLbls>
          <c:cat>
            <c:strRef>
              <c:f>Hoja1!$A$2:$A$4</c:f>
              <c:strCache>
                <c:ptCount val="3"/>
                <c:pt idx="0">
                  <c:v>Punta Arenas</c:v>
                </c:pt>
                <c:pt idx="1">
                  <c:v>Porvenir</c:v>
                </c:pt>
                <c:pt idx="2">
                  <c:v>Puerto Natales</c:v>
                </c:pt>
              </c:strCache>
            </c:strRef>
          </c:cat>
          <c:val>
            <c:numRef>
              <c:f>Hoja1!$B$2:$B$4</c:f>
              <c:numCache>
                <c:formatCode>#,##0</c:formatCode>
                <c:ptCount val="3"/>
                <c:pt idx="0">
                  <c:v>126385</c:v>
                </c:pt>
                <c:pt idx="1">
                  <c:v>16466</c:v>
                </c:pt>
                <c:pt idx="2">
                  <c:v>20253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4452853191750603"/>
          <c:y val="3.6998143228897898E-2"/>
          <c:w val="0.33226498225343398"/>
          <c:h val="0.33107040399050502"/>
        </c:manualLayout>
      </c:layout>
      <c:overlay val="0"/>
      <c:txPr>
        <a:bodyPr/>
        <a:lstStyle/>
        <a:p>
          <a:pPr>
            <a:defRPr sz="1200"/>
          </a:pPr>
          <a:endParaRPr lang="es-CL"/>
        </a:p>
      </c:txPr>
    </c:legend>
    <c:plotVisOnly val="1"/>
    <c:dispBlanksAs val="gap"/>
    <c:showDLblsOverMax val="0"/>
  </c:chart>
  <c:spPr>
    <a:ln>
      <a:solidFill>
        <a:srgbClr val="C00000"/>
      </a:solidFill>
    </a:ln>
  </c:spPr>
  <c:txPr>
    <a:bodyPr/>
    <a:lstStyle/>
    <a:p>
      <a:pPr>
        <a:defRPr sz="1400">
          <a:latin typeface="Cambria" panose="02040503050406030204" pitchFamily="18" charset="0"/>
        </a:defRPr>
      </a:pPr>
      <a:endParaRPr lang="es-CL"/>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2396746273475E-2"/>
          <c:y val="4.9747341149013899E-2"/>
          <c:w val="0.68575964032024495"/>
          <c:h val="0.91594974590828404"/>
        </c:manualLayout>
      </c:layout>
      <c:ofPieChart>
        <c:ofPieType val="pie"/>
        <c:varyColors val="1"/>
        <c:ser>
          <c:idx val="0"/>
          <c:order val="0"/>
          <c:tx>
            <c:strRef>
              <c:f>Hoja1!$B$1</c:f>
              <c:strCache>
                <c:ptCount val="1"/>
                <c:pt idx="0">
                  <c:v>Columna1</c:v>
                </c:pt>
              </c:strCache>
            </c:strRef>
          </c:tx>
          <c:dPt>
            <c:idx val="0"/>
            <c:bubble3D val="0"/>
            <c:spPr>
              <a:solidFill>
                <a:schemeClr val="accent3">
                  <a:lumMod val="75000"/>
                </a:schemeClr>
              </a:solidFill>
            </c:spPr>
          </c:dPt>
          <c:dPt>
            <c:idx val="1"/>
            <c:bubble3D val="0"/>
            <c:spPr>
              <a:solidFill>
                <a:schemeClr val="accent6">
                  <a:lumMod val="50000"/>
                </a:schemeClr>
              </a:solidFill>
            </c:spPr>
          </c:dPt>
          <c:dPt>
            <c:idx val="7"/>
            <c:bubble3D val="0"/>
            <c:spPr>
              <a:solidFill>
                <a:schemeClr val="accent1">
                  <a:lumMod val="75000"/>
                </a:schemeClr>
              </a:solidFill>
            </c:spPr>
          </c:dPt>
          <c:dLbls>
            <c:dLbl>
              <c:idx val="0"/>
              <c:layout>
                <c:manualLayout>
                  <c:x val="-6.0344448101154404E-4"/>
                  <c:y val="2.8146111577000199E-2"/>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4.9803166524474201E-3"/>
                  <c:y val="-4.5515176415630701E-2"/>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4.3272767043733701E-2"/>
                  <c:y val="-5.7345295137118897E-2"/>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1.4413099802328E-2"/>
                  <c:y val="-5.4746676094666203E-3"/>
                </c:manualLayout>
              </c:layout>
              <c:showLegendKey val="0"/>
              <c:showVal val="0"/>
              <c:showCatName val="0"/>
              <c:showSerName val="0"/>
              <c:showPercent val="1"/>
              <c:showBubbleSize val="0"/>
              <c:extLst>
                <c:ext xmlns:c15="http://schemas.microsoft.com/office/drawing/2012/chart" uri="{CE6537A1-D6FC-4f65-9D91-7224C49458BB}"/>
              </c:extLst>
            </c:dLbl>
            <c:dLbl>
              <c:idx val="4"/>
              <c:layout>
                <c:manualLayout>
                  <c:x val="-2.45262318861845E-3"/>
                  <c:y val="-2.8663201577394201E-2"/>
                </c:manualLayout>
              </c:layout>
              <c:showLegendKey val="0"/>
              <c:showVal val="0"/>
              <c:showCatName val="0"/>
              <c:showSerName val="0"/>
              <c:showPercent val="1"/>
              <c:showBubbleSize val="0"/>
              <c:extLst>
                <c:ext xmlns:c15="http://schemas.microsoft.com/office/drawing/2012/chart" uri="{CE6537A1-D6FC-4f65-9D91-7224C49458BB}"/>
              </c:extLst>
            </c:dLbl>
            <c:dLbl>
              <c:idx val="5"/>
              <c:layout>
                <c:manualLayout>
                  <c:x val="-5.1992388686372404E-3"/>
                  <c:y val="1.53611209319434E-2"/>
                </c:manualLayout>
              </c:layout>
              <c:showLegendKey val="0"/>
              <c:showVal val="0"/>
              <c:showCatName val="0"/>
              <c:showSerName val="0"/>
              <c:showPercent val="1"/>
              <c:showBubbleSize val="0"/>
              <c:extLst>
                <c:ext xmlns:c15="http://schemas.microsoft.com/office/drawing/2012/chart" uri="{CE6537A1-D6FC-4f65-9D91-7224C49458BB}"/>
              </c:extLst>
            </c:dLbl>
            <c:dLbl>
              <c:idx val="6"/>
              <c:layout>
                <c:manualLayout>
                  <c:x val="4.5975237552221701E-2"/>
                  <c:y val="2.2954809382568699E-2"/>
                </c:manualLayout>
              </c:layout>
              <c:showLegendKey val="0"/>
              <c:showVal val="0"/>
              <c:showCatName val="0"/>
              <c:showSerName val="0"/>
              <c:showPercent val="1"/>
              <c:showBubbleSize val="0"/>
              <c:extLst>
                <c:ext xmlns:c15="http://schemas.microsoft.com/office/drawing/2012/chart" uri="{CE6537A1-D6FC-4f65-9D91-7224C49458BB}"/>
              </c:extLst>
            </c:dLbl>
            <c:dLbl>
              <c:idx val="7"/>
              <c:layout>
                <c:manualLayout>
                  <c:x val="4.6674583327219396E-3"/>
                  <c:y val="8.4082618198180803E-2"/>
                </c:manualLayout>
              </c:layout>
              <c:showLegendKey val="0"/>
              <c:showVal val="0"/>
              <c:showCatName val="0"/>
              <c:showSerName val="0"/>
              <c:showPercent val="1"/>
              <c:showBubbleSize val="0"/>
              <c:extLst>
                <c:ext xmlns:c15="http://schemas.microsoft.com/office/drawing/2012/chart" uri="{CE6537A1-D6FC-4f65-9D91-7224C49458BB}"/>
              </c:extLst>
            </c:dLbl>
            <c:numFmt formatCode="0.0%" sourceLinked="0"/>
            <c:spPr>
              <a:noFill/>
              <a:ln>
                <a:noFill/>
              </a:ln>
              <a:effectLst/>
            </c:spPr>
            <c:txPr>
              <a:bodyPr/>
              <a:lstStyle/>
              <a:p>
                <a:pPr>
                  <a:defRPr sz="1400" b="1">
                    <a:latin typeface="+mn-lt"/>
                  </a:defRPr>
                </a:pPr>
                <a:endParaRPr lang="es-CL"/>
              </a:p>
            </c:txPr>
            <c:showLegendKey val="0"/>
            <c:showVal val="0"/>
            <c:showCatName val="0"/>
            <c:showSerName val="0"/>
            <c:showPercent val="1"/>
            <c:showBubbleSize val="0"/>
            <c:showLeaderLines val="1"/>
            <c:extLst>
              <c:ext xmlns:c15="http://schemas.microsoft.com/office/drawing/2012/chart" uri="{CE6537A1-D6FC-4f65-9D91-7224C49458BB}"/>
            </c:extLst>
          </c:dLbls>
          <c:cat>
            <c:strRef>
              <c:f>Hoja1!$A$2:$A$8</c:f>
              <c:strCache>
                <c:ptCount val="7"/>
                <c:pt idx="0">
                  <c:v>Privado</c:v>
                </c:pt>
                <c:pt idx="1">
                  <c:v>FF.AA</c:v>
                </c:pt>
                <c:pt idx="2">
                  <c:v>Otro</c:v>
                </c:pt>
                <c:pt idx="3">
                  <c:v>FONASA A</c:v>
                </c:pt>
                <c:pt idx="4">
                  <c:v>FONASA B</c:v>
                </c:pt>
                <c:pt idx="5">
                  <c:v>FONASA C</c:v>
                </c:pt>
                <c:pt idx="6">
                  <c:v>FONASA D</c:v>
                </c:pt>
              </c:strCache>
            </c:strRef>
          </c:cat>
          <c:val>
            <c:numRef>
              <c:f>Hoja1!$B$2:$B$8</c:f>
              <c:numCache>
                <c:formatCode>General</c:formatCode>
                <c:ptCount val="7"/>
                <c:pt idx="0">
                  <c:v>709</c:v>
                </c:pt>
                <c:pt idx="1">
                  <c:v>215</c:v>
                </c:pt>
                <c:pt idx="2">
                  <c:v>3</c:v>
                </c:pt>
                <c:pt idx="3">
                  <c:v>926</c:v>
                </c:pt>
                <c:pt idx="4">
                  <c:v>710</c:v>
                </c:pt>
                <c:pt idx="5">
                  <c:v>344</c:v>
                </c:pt>
                <c:pt idx="6">
                  <c:v>530</c:v>
                </c:pt>
              </c:numCache>
            </c:numRef>
          </c:val>
        </c:ser>
        <c:dLbls>
          <c:showLegendKey val="0"/>
          <c:showVal val="0"/>
          <c:showCatName val="0"/>
          <c:showSerName val="0"/>
          <c:showPercent val="0"/>
          <c:showBubbleSize val="0"/>
          <c:showLeaderLines val="1"/>
        </c:dLbls>
        <c:gapWidth val="110"/>
        <c:splitType val="pos"/>
        <c:splitPos val="4"/>
        <c:secondPieSize val="75"/>
        <c:serLines/>
      </c:ofPieChart>
    </c:plotArea>
    <c:legend>
      <c:legendPos val="r"/>
      <c:layout>
        <c:manualLayout>
          <c:xMode val="edge"/>
          <c:yMode val="edge"/>
          <c:x val="0.82777664343601498"/>
          <c:y val="0.32254514904452197"/>
          <c:w val="0.169435314315181"/>
          <c:h val="0.53991629942723796"/>
        </c:manualLayout>
      </c:layout>
      <c:overlay val="0"/>
      <c:txPr>
        <a:bodyPr/>
        <a:lstStyle/>
        <a:p>
          <a:pPr>
            <a:defRPr sz="1200">
              <a:latin typeface="+mn-lt"/>
            </a:defRPr>
          </a:pPr>
          <a:endParaRPr lang="es-CL"/>
        </a:p>
      </c:txPr>
    </c:legend>
    <c:plotVisOnly val="1"/>
    <c:dispBlanksAs val="gap"/>
    <c:showDLblsOverMax val="0"/>
  </c:chart>
  <c:txPr>
    <a:bodyPr/>
    <a:lstStyle/>
    <a:p>
      <a:pPr>
        <a:defRPr sz="1800">
          <a:latin typeface="Cambria" panose="02040503050406030204" pitchFamily="18" charset="0"/>
        </a:defRPr>
      </a:pPr>
      <a:endParaRPr lang="es-CL"/>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Promedio</c:v>
                </c:pt>
              </c:strCache>
            </c:strRef>
          </c:tx>
          <c:invertIfNegative val="0"/>
          <c:dLbls>
            <c:spPr>
              <a:noFill/>
              <a:ln>
                <a:noFill/>
              </a:ln>
              <a:effectLst/>
            </c:spPr>
            <c:txPr>
              <a:bodyPr/>
              <a:lstStyle/>
              <a:p>
                <a:pPr>
                  <a:defRPr b="1">
                    <a:latin typeface="+mn-lt"/>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Hoja1!$A$2:$A$11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Hoja1!$B$2:$B$11</c:f>
              <c:numCache>
                <c:formatCode>General</c:formatCode>
                <c:ptCount val="10"/>
                <c:pt idx="0">
                  <c:v>571</c:v>
                </c:pt>
                <c:pt idx="1">
                  <c:v>596</c:v>
                </c:pt>
                <c:pt idx="2">
                  <c:v>793</c:v>
                </c:pt>
                <c:pt idx="3">
                  <c:v>810</c:v>
                </c:pt>
                <c:pt idx="4">
                  <c:v>952</c:v>
                </c:pt>
                <c:pt idx="5">
                  <c:v>1300</c:v>
                </c:pt>
                <c:pt idx="6">
                  <c:v>1382</c:v>
                </c:pt>
                <c:pt idx="7">
                  <c:v>1459</c:v>
                </c:pt>
                <c:pt idx="8">
                  <c:v>1571</c:v>
                </c:pt>
                <c:pt idx="9">
                  <c:v>1717</c:v>
                </c:pt>
              </c:numCache>
            </c:numRef>
          </c:val>
        </c:ser>
        <c:dLbls>
          <c:showLegendKey val="0"/>
          <c:showVal val="0"/>
          <c:showCatName val="0"/>
          <c:showSerName val="0"/>
          <c:showPercent val="0"/>
          <c:showBubbleSize val="0"/>
        </c:dLbls>
        <c:gapWidth val="150"/>
        <c:axId val="373835440"/>
        <c:axId val="373844688"/>
      </c:barChart>
      <c:catAx>
        <c:axId val="373835440"/>
        <c:scaling>
          <c:orientation val="minMax"/>
        </c:scaling>
        <c:delete val="0"/>
        <c:axPos val="b"/>
        <c:numFmt formatCode="General" sourceLinked="1"/>
        <c:majorTickMark val="none"/>
        <c:minorTickMark val="none"/>
        <c:tickLblPos val="nextTo"/>
        <c:crossAx val="373844688"/>
        <c:crosses val="autoZero"/>
        <c:auto val="1"/>
        <c:lblAlgn val="ctr"/>
        <c:lblOffset val="100"/>
        <c:noMultiLvlLbl val="0"/>
      </c:catAx>
      <c:valAx>
        <c:axId val="373844688"/>
        <c:scaling>
          <c:orientation val="minMax"/>
        </c:scaling>
        <c:delete val="0"/>
        <c:axPos val="l"/>
        <c:majorGridlines/>
        <c:numFmt formatCode="General" sourceLinked="1"/>
        <c:majorTickMark val="none"/>
        <c:minorTickMark val="none"/>
        <c:tickLblPos val="nextTo"/>
        <c:crossAx val="373835440"/>
        <c:crosses val="autoZero"/>
        <c:crossBetween val="between"/>
      </c:valAx>
    </c:plotArea>
    <c:plotVisOnly val="1"/>
    <c:dispBlanksAs val="gap"/>
    <c:showDLblsOverMax val="0"/>
  </c:chart>
  <c:txPr>
    <a:bodyPr/>
    <a:lstStyle/>
    <a:p>
      <a:pPr>
        <a:defRPr sz="1200">
          <a:latin typeface="Cambria" panose="02040503050406030204" pitchFamily="18" charset="0"/>
        </a:defRPr>
      </a:pPr>
      <a:endParaRPr lang="es-CL"/>
    </a:p>
  </c:txPr>
  <c:externalData r:id="rId1">
    <c:autoUpdate val="0"/>
  </c:externalData>
</c:chartSpace>
</file>

<file path=ppt/diagrams/_rels/data3.xml.rels><?xml version="1.0" encoding="UTF-8" standalone="yes"?>
<Relationships xmlns="http://schemas.openxmlformats.org/package/2006/relationships"><Relationship Id="rId1" Type="http://schemas.openxmlformats.org/officeDocument/2006/relationships/image" Target="../media/image33.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D4FB01-D296-924A-8651-44A0EB30FF14}"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s-ES"/>
        </a:p>
      </dgm:t>
    </dgm:pt>
    <dgm:pt modelId="{ACC5F88D-D3DE-AE4C-A44C-C8A3734665BA}">
      <dgm:prSet phldrT="[Texto]" custT="1"/>
      <dgm:spPr/>
      <dgm:t>
        <a:bodyPr/>
        <a:lstStyle/>
        <a:p>
          <a:r>
            <a:rPr lang="es-ES" sz="1600" b="1" i="0" dirty="0">
              <a:solidFill>
                <a:schemeClr val="tx1"/>
              </a:solidFill>
              <a:latin typeface="Cambria"/>
              <a:cs typeface="Cambria"/>
            </a:rPr>
            <a:t>Estrategia</a:t>
          </a:r>
        </a:p>
        <a:p>
          <a:r>
            <a:rPr lang="es-ES" sz="1600" b="1" i="0" dirty="0">
              <a:solidFill>
                <a:schemeClr val="tx1"/>
              </a:solidFill>
              <a:latin typeface="Cambria"/>
              <a:cs typeface="Cambria"/>
            </a:rPr>
            <a:t>Institucional</a:t>
          </a:r>
        </a:p>
      </dgm:t>
    </dgm:pt>
    <dgm:pt modelId="{4A6D3E52-87B6-D944-8232-447A40CA2767}" type="parTrans" cxnId="{E331540F-3910-F14E-B900-CC8124BE1D33}">
      <dgm:prSet/>
      <dgm:spPr/>
      <dgm:t>
        <a:bodyPr/>
        <a:lstStyle/>
        <a:p>
          <a:endParaRPr lang="es-ES" sz="1200" b="1" i="0">
            <a:solidFill>
              <a:schemeClr val="tx1"/>
            </a:solidFill>
            <a:latin typeface="Cambria"/>
            <a:cs typeface="Cambria"/>
          </a:endParaRPr>
        </a:p>
      </dgm:t>
    </dgm:pt>
    <dgm:pt modelId="{CBE1545F-ECEB-544D-867B-EB787BFED4C9}" type="sibTrans" cxnId="{E331540F-3910-F14E-B900-CC8124BE1D33}">
      <dgm:prSet/>
      <dgm:spPr/>
      <dgm:t>
        <a:bodyPr/>
        <a:lstStyle/>
        <a:p>
          <a:endParaRPr lang="es-ES" sz="1200" b="1" i="0">
            <a:solidFill>
              <a:schemeClr val="tx1"/>
            </a:solidFill>
            <a:latin typeface="Cambria"/>
            <a:cs typeface="Cambria"/>
          </a:endParaRPr>
        </a:p>
      </dgm:t>
    </dgm:pt>
    <dgm:pt modelId="{029BDF36-DE07-9D47-84E8-265BE6E716CA}">
      <dgm:prSet phldrT="[Texto]" custT="1"/>
      <dgm:spPr/>
      <dgm:t>
        <a:bodyPr/>
        <a:lstStyle/>
        <a:p>
          <a:r>
            <a:rPr lang="es-ES" sz="1200" b="1" i="0" dirty="0">
              <a:solidFill>
                <a:schemeClr val="tx1"/>
              </a:solidFill>
              <a:latin typeface="Cambria"/>
              <a:cs typeface="Cambria"/>
            </a:rPr>
            <a:t>Viabilidad Institucional</a:t>
          </a:r>
        </a:p>
      </dgm:t>
    </dgm:pt>
    <dgm:pt modelId="{4066F175-3087-2445-911D-620C495CA636}" type="parTrans" cxnId="{D5977FAC-9D25-FA4E-A684-A533FA453BD1}">
      <dgm:prSet/>
      <dgm:spPr/>
      <dgm:t>
        <a:bodyPr/>
        <a:lstStyle/>
        <a:p>
          <a:endParaRPr lang="es-ES" sz="1200" b="1" i="0">
            <a:solidFill>
              <a:schemeClr val="tx1"/>
            </a:solidFill>
            <a:latin typeface="Cambria"/>
            <a:cs typeface="Cambria"/>
          </a:endParaRPr>
        </a:p>
      </dgm:t>
    </dgm:pt>
    <dgm:pt modelId="{21A64C31-EDC0-EF42-8662-ED5E74AD3086}" type="sibTrans" cxnId="{D5977FAC-9D25-FA4E-A684-A533FA453BD1}">
      <dgm:prSet/>
      <dgm:spPr/>
      <dgm:t>
        <a:bodyPr/>
        <a:lstStyle/>
        <a:p>
          <a:endParaRPr lang="es-ES" sz="1200" b="1" i="0">
            <a:solidFill>
              <a:schemeClr val="tx1"/>
            </a:solidFill>
            <a:latin typeface="Cambria"/>
            <a:cs typeface="Cambria"/>
          </a:endParaRPr>
        </a:p>
      </dgm:t>
    </dgm:pt>
    <dgm:pt modelId="{87C8BDEC-A12E-954E-B802-7476DD6DF1F1}">
      <dgm:prSet phldrT="[Texto]" custT="1"/>
      <dgm:spPr/>
      <dgm:t>
        <a:bodyPr/>
        <a:lstStyle/>
        <a:p>
          <a:r>
            <a:rPr lang="es-ES" sz="1200" b="1" i="0" dirty="0">
              <a:solidFill>
                <a:schemeClr val="tx1"/>
              </a:solidFill>
              <a:latin typeface="Cambria"/>
              <a:cs typeface="Cambria"/>
            </a:rPr>
            <a:t>Procesos de Rehabilitación</a:t>
          </a:r>
        </a:p>
      </dgm:t>
    </dgm:pt>
    <dgm:pt modelId="{9D610809-1C8F-8A4E-85BA-76E0C914556C}" type="parTrans" cxnId="{AE1FA376-9E7D-5C4C-8867-A1974B0009D7}">
      <dgm:prSet/>
      <dgm:spPr/>
      <dgm:t>
        <a:bodyPr/>
        <a:lstStyle/>
        <a:p>
          <a:endParaRPr lang="es-ES" sz="1200" b="1" i="0">
            <a:solidFill>
              <a:schemeClr val="tx1"/>
            </a:solidFill>
            <a:latin typeface="Cambria"/>
            <a:cs typeface="Cambria"/>
          </a:endParaRPr>
        </a:p>
      </dgm:t>
    </dgm:pt>
    <dgm:pt modelId="{ADEFE339-9AA1-EB4B-804C-E5C610B24984}" type="sibTrans" cxnId="{AE1FA376-9E7D-5C4C-8867-A1974B0009D7}">
      <dgm:prSet/>
      <dgm:spPr/>
      <dgm:t>
        <a:bodyPr/>
        <a:lstStyle/>
        <a:p>
          <a:endParaRPr lang="es-ES" sz="1200" b="1" i="0">
            <a:solidFill>
              <a:schemeClr val="tx1"/>
            </a:solidFill>
            <a:latin typeface="Cambria"/>
            <a:cs typeface="Cambria"/>
          </a:endParaRPr>
        </a:p>
      </dgm:t>
    </dgm:pt>
    <dgm:pt modelId="{CA8291C1-33C8-ED42-A0ED-86BC3816CF1E}">
      <dgm:prSet phldrT="[Texto]" custT="1"/>
      <dgm:spPr/>
      <dgm:t>
        <a:bodyPr/>
        <a:lstStyle/>
        <a:p>
          <a:r>
            <a:rPr lang="es-ES" sz="1200" b="1" i="0" dirty="0">
              <a:solidFill>
                <a:schemeClr val="tx1"/>
              </a:solidFill>
              <a:latin typeface="Cambria"/>
              <a:cs typeface="Cambria"/>
            </a:rPr>
            <a:t>Formación de Profesionales</a:t>
          </a:r>
        </a:p>
      </dgm:t>
    </dgm:pt>
    <dgm:pt modelId="{4CB31E1C-69DB-1249-AB7B-42F8C0143FFC}" type="parTrans" cxnId="{915D966D-1B0D-724F-BCE6-C56B2544D262}">
      <dgm:prSet/>
      <dgm:spPr/>
      <dgm:t>
        <a:bodyPr/>
        <a:lstStyle/>
        <a:p>
          <a:endParaRPr lang="es-ES" sz="1200" b="1" i="0">
            <a:solidFill>
              <a:schemeClr val="tx1"/>
            </a:solidFill>
            <a:latin typeface="Cambria"/>
            <a:cs typeface="Cambria"/>
          </a:endParaRPr>
        </a:p>
      </dgm:t>
    </dgm:pt>
    <dgm:pt modelId="{6088338B-3E8D-B84F-B127-08E605CE2E45}" type="sibTrans" cxnId="{915D966D-1B0D-724F-BCE6-C56B2544D262}">
      <dgm:prSet/>
      <dgm:spPr/>
      <dgm:t>
        <a:bodyPr/>
        <a:lstStyle/>
        <a:p>
          <a:endParaRPr lang="es-ES" sz="1200" b="1" i="0">
            <a:solidFill>
              <a:schemeClr val="tx1"/>
            </a:solidFill>
            <a:latin typeface="Cambria"/>
            <a:cs typeface="Cambria"/>
          </a:endParaRPr>
        </a:p>
      </dgm:t>
    </dgm:pt>
    <dgm:pt modelId="{560E0B94-3EEB-8745-B4C5-CE0324AC61D7}">
      <dgm:prSet phldrT="[Texto]" custT="1"/>
      <dgm:spPr/>
      <dgm:t>
        <a:bodyPr/>
        <a:lstStyle/>
        <a:p>
          <a:r>
            <a:rPr lang="es-ES" sz="1200" b="1" i="0" dirty="0">
              <a:solidFill>
                <a:schemeClr val="tx1"/>
              </a:solidFill>
              <a:latin typeface="Cambria"/>
              <a:cs typeface="Cambria"/>
            </a:rPr>
            <a:t>Investigación</a:t>
          </a:r>
        </a:p>
      </dgm:t>
    </dgm:pt>
    <dgm:pt modelId="{94DF6155-CA5F-EC44-A10F-4357C67714C6}" type="parTrans" cxnId="{AAF54971-F092-0043-938E-CCFE469AF5C0}">
      <dgm:prSet/>
      <dgm:spPr/>
      <dgm:t>
        <a:bodyPr/>
        <a:lstStyle/>
        <a:p>
          <a:endParaRPr lang="es-ES" sz="1200" b="1" i="0">
            <a:solidFill>
              <a:schemeClr val="tx1"/>
            </a:solidFill>
            <a:latin typeface="Cambria"/>
            <a:cs typeface="Cambria"/>
          </a:endParaRPr>
        </a:p>
      </dgm:t>
    </dgm:pt>
    <dgm:pt modelId="{20AF7508-4D9A-D54A-8AFF-2D3106C49AE6}" type="sibTrans" cxnId="{AAF54971-F092-0043-938E-CCFE469AF5C0}">
      <dgm:prSet/>
      <dgm:spPr/>
      <dgm:t>
        <a:bodyPr/>
        <a:lstStyle/>
        <a:p>
          <a:endParaRPr lang="es-ES" sz="1200" b="1" i="0">
            <a:solidFill>
              <a:schemeClr val="tx1"/>
            </a:solidFill>
            <a:latin typeface="Cambria"/>
            <a:cs typeface="Cambria"/>
          </a:endParaRPr>
        </a:p>
      </dgm:t>
    </dgm:pt>
    <dgm:pt modelId="{52CA0C3C-93F3-DD42-850E-1ED752739C24}">
      <dgm:prSet phldrT="[Texto]" custT="1"/>
      <dgm:spPr/>
      <dgm:t>
        <a:bodyPr/>
        <a:lstStyle/>
        <a:p>
          <a:r>
            <a:rPr lang="es-ES" sz="1200" b="1" i="0" dirty="0">
              <a:solidFill>
                <a:schemeClr val="tx1"/>
              </a:solidFill>
              <a:latin typeface="Cambria"/>
              <a:cs typeface="Cambria"/>
            </a:rPr>
            <a:t>Mejoramiento Continuo</a:t>
          </a:r>
        </a:p>
      </dgm:t>
    </dgm:pt>
    <dgm:pt modelId="{65E36EF0-4FFB-A343-B35B-C7B6D626BB56}" type="parTrans" cxnId="{5FAB6287-4890-2F49-B278-8E891752438D}">
      <dgm:prSet/>
      <dgm:spPr/>
      <dgm:t>
        <a:bodyPr/>
        <a:lstStyle/>
        <a:p>
          <a:endParaRPr lang="es-ES" sz="1200" b="1" i="0">
            <a:solidFill>
              <a:schemeClr val="tx1"/>
            </a:solidFill>
            <a:latin typeface="Cambria"/>
            <a:cs typeface="Cambria"/>
          </a:endParaRPr>
        </a:p>
      </dgm:t>
    </dgm:pt>
    <dgm:pt modelId="{F232AFD9-A479-BB4A-829C-0FC83A5D81C4}" type="sibTrans" cxnId="{5FAB6287-4890-2F49-B278-8E891752438D}">
      <dgm:prSet/>
      <dgm:spPr/>
      <dgm:t>
        <a:bodyPr/>
        <a:lstStyle/>
        <a:p>
          <a:endParaRPr lang="es-ES" sz="1200" b="1" i="0">
            <a:solidFill>
              <a:schemeClr val="tx1"/>
            </a:solidFill>
            <a:latin typeface="Cambria"/>
            <a:cs typeface="Cambria"/>
          </a:endParaRPr>
        </a:p>
      </dgm:t>
    </dgm:pt>
    <dgm:pt modelId="{17CA1A17-9D4E-754E-B730-FF10FD07000A}">
      <dgm:prSet phldrT="[Texto]" custT="1"/>
      <dgm:spPr>
        <a:solidFill>
          <a:schemeClr val="bg1">
            <a:lumMod val="85000"/>
          </a:schemeClr>
        </a:solidFill>
      </dgm:spPr>
      <dgm:t>
        <a:bodyPr/>
        <a:lstStyle/>
        <a:p>
          <a:r>
            <a:rPr lang="es-ES" sz="1200" b="1" i="0" dirty="0">
              <a:solidFill>
                <a:schemeClr val="tx1"/>
              </a:solidFill>
              <a:latin typeface="Cambria"/>
              <a:cs typeface="Cambria"/>
            </a:rPr>
            <a:t>Difusión de la temática de la discapacidad</a:t>
          </a:r>
        </a:p>
      </dgm:t>
    </dgm:pt>
    <dgm:pt modelId="{820B081B-7D95-A44C-9D11-E26D0D399E6C}" type="parTrans" cxnId="{F6B1CC77-F3CC-4644-800C-F7D969A51CFC}">
      <dgm:prSet/>
      <dgm:spPr>
        <a:solidFill>
          <a:srgbClr val="D9D9D9"/>
        </a:solidFill>
      </dgm:spPr>
      <dgm:t>
        <a:bodyPr/>
        <a:lstStyle/>
        <a:p>
          <a:endParaRPr lang="es-ES" sz="1200" b="1" i="0">
            <a:solidFill>
              <a:schemeClr val="tx1"/>
            </a:solidFill>
            <a:latin typeface="Cambria"/>
            <a:cs typeface="Cambria"/>
          </a:endParaRPr>
        </a:p>
      </dgm:t>
    </dgm:pt>
    <dgm:pt modelId="{0FEBB2D2-774C-5643-9E2C-6664B9BA0F58}" type="sibTrans" cxnId="{F6B1CC77-F3CC-4644-800C-F7D969A51CFC}">
      <dgm:prSet/>
      <dgm:spPr/>
      <dgm:t>
        <a:bodyPr/>
        <a:lstStyle/>
        <a:p>
          <a:endParaRPr lang="es-ES" sz="1200" b="1" i="0">
            <a:solidFill>
              <a:schemeClr val="tx1"/>
            </a:solidFill>
            <a:latin typeface="Cambria"/>
            <a:cs typeface="Cambria"/>
          </a:endParaRPr>
        </a:p>
      </dgm:t>
    </dgm:pt>
    <dgm:pt modelId="{35279B90-6CAE-AD46-BE72-2F12A7C4A3F5}">
      <dgm:prSet phldrT="[Texto]" custT="1"/>
      <dgm:spPr/>
      <dgm:t>
        <a:bodyPr/>
        <a:lstStyle/>
        <a:p>
          <a:r>
            <a:rPr lang="es-ES" sz="1200" b="1" i="0" dirty="0">
              <a:solidFill>
                <a:schemeClr val="tx1"/>
              </a:solidFill>
              <a:latin typeface="Cambria"/>
              <a:cs typeface="Cambria"/>
            </a:rPr>
            <a:t>Gestión Institucional</a:t>
          </a:r>
        </a:p>
      </dgm:t>
    </dgm:pt>
    <dgm:pt modelId="{D4423B0F-3430-B14C-88B3-894F7D991FB5}" type="parTrans" cxnId="{287E4164-F8D8-9249-BE84-07494286D468}">
      <dgm:prSet/>
      <dgm:spPr/>
      <dgm:t>
        <a:bodyPr/>
        <a:lstStyle/>
        <a:p>
          <a:endParaRPr lang="es-ES"/>
        </a:p>
      </dgm:t>
    </dgm:pt>
    <dgm:pt modelId="{98841420-1863-5349-A61E-19249E2C4509}" type="sibTrans" cxnId="{287E4164-F8D8-9249-BE84-07494286D468}">
      <dgm:prSet/>
      <dgm:spPr/>
      <dgm:t>
        <a:bodyPr/>
        <a:lstStyle/>
        <a:p>
          <a:endParaRPr lang="es-ES"/>
        </a:p>
      </dgm:t>
    </dgm:pt>
    <dgm:pt modelId="{AB96BC8D-9F64-5847-9DB4-E4C3346EEADE}" type="pres">
      <dgm:prSet presAssocID="{0CD4FB01-D296-924A-8651-44A0EB30FF14}" presName="cycle" presStyleCnt="0">
        <dgm:presLayoutVars>
          <dgm:chMax val="1"/>
          <dgm:dir/>
          <dgm:animLvl val="ctr"/>
          <dgm:resizeHandles val="exact"/>
        </dgm:presLayoutVars>
      </dgm:prSet>
      <dgm:spPr/>
      <dgm:t>
        <a:bodyPr/>
        <a:lstStyle/>
        <a:p>
          <a:endParaRPr lang="es-ES"/>
        </a:p>
      </dgm:t>
    </dgm:pt>
    <dgm:pt modelId="{B186CA0D-B477-6945-8931-5A90969919C9}" type="pres">
      <dgm:prSet presAssocID="{ACC5F88D-D3DE-AE4C-A44C-C8A3734665BA}" presName="centerShape" presStyleLbl="node0" presStyleIdx="0" presStyleCnt="1" custScaleX="119099" custScaleY="115011"/>
      <dgm:spPr/>
      <dgm:t>
        <a:bodyPr/>
        <a:lstStyle/>
        <a:p>
          <a:endParaRPr lang="es-ES"/>
        </a:p>
      </dgm:t>
    </dgm:pt>
    <dgm:pt modelId="{9C77AED5-301F-AA49-94A6-A274C1E4022F}" type="pres">
      <dgm:prSet presAssocID="{4066F175-3087-2445-911D-620C495CA636}" presName="parTrans" presStyleLbl="bgSibTrans2D1" presStyleIdx="0" presStyleCnt="7"/>
      <dgm:spPr/>
      <dgm:t>
        <a:bodyPr/>
        <a:lstStyle/>
        <a:p>
          <a:endParaRPr lang="es-ES"/>
        </a:p>
      </dgm:t>
    </dgm:pt>
    <dgm:pt modelId="{7FBEDC87-D23E-BE45-9C60-5B94E2343BF0}" type="pres">
      <dgm:prSet presAssocID="{029BDF36-DE07-9D47-84E8-265BE6E716CA}" presName="node" presStyleLbl="node1" presStyleIdx="0" presStyleCnt="7" custScaleX="117778">
        <dgm:presLayoutVars>
          <dgm:bulletEnabled val="1"/>
        </dgm:presLayoutVars>
      </dgm:prSet>
      <dgm:spPr/>
      <dgm:t>
        <a:bodyPr/>
        <a:lstStyle/>
        <a:p>
          <a:endParaRPr lang="es-ES"/>
        </a:p>
      </dgm:t>
    </dgm:pt>
    <dgm:pt modelId="{FBEC9B55-9709-E84C-A171-6B1B86842C61}" type="pres">
      <dgm:prSet presAssocID="{D4423B0F-3430-B14C-88B3-894F7D991FB5}" presName="parTrans" presStyleLbl="bgSibTrans2D1" presStyleIdx="1" presStyleCnt="7"/>
      <dgm:spPr/>
      <dgm:t>
        <a:bodyPr/>
        <a:lstStyle/>
        <a:p>
          <a:endParaRPr lang="es-ES"/>
        </a:p>
      </dgm:t>
    </dgm:pt>
    <dgm:pt modelId="{35D669D6-318D-2C4E-9472-CBC71A96AE62}" type="pres">
      <dgm:prSet presAssocID="{35279B90-6CAE-AD46-BE72-2F12A7C4A3F5}" presName="node" presStyleLbl="node1" presStyleIdx="1" presStyleCnt="7">
        <dgm:presLayoutVars>
          <dgm:bulletEnabled val="1"/>
        </dgm:presLayoutVars>
      </dgm:prSet>
      <dgm:spPr/>
      <dgm:t>
        <a:bodyPr/>
        <a:lstStyle/>
        <a:p>
          <a:endParaRPr lang="es-ES"/>
        </a:p>
      </dgm:t>
    </dgm:pt>
    <dgm:pt modelId="{E4763347-74E1-6E43-99C6-C8DCAFC8406E}" type="pres">
      <dgm:prSet presAssocID="{9D610809-1C8F-8A4E-85BA-76E0C914556C}" presName="parTrans" presStyleLbl="bgSibTrans2D1" presStyleIdx="2" presStyleCnt="7"/>
      <dgm:spPr/>
      <dgm:t>
        <a:bodyPr/>
        <a:lstStyle/>
        <a:p>
          <a:endParaRPr lang="es-ES"/>
        </a:p>
      </dgm:t>
    </dgm:pt>
    <dgm:pt modelId="{21D55DBB-4444-C246-B64F-C34A0C240072}" type="pres">
      <dgm:prSet presAssocID="{87C8BDEC-A12E-954E-B802-7476DD6DF1F1}" presName="node" presStyleLbl="node1" presStyleIdx="2" presStyleCnt="7" custScaleX="115017" custRadScaleRad="100801" custRadScaleInc="-3029">
        <dgm:presLayoutVars>
          <dgm:bulletEnabled val="1"/>
        </dgm:presLayoutVars>
      </dgm:prSet>
      <dgm:spPr/>
      <dgm:t>
        <a:bodyPr/>
        <a:lstStyle/>
        <a:p>
          <a:endParaRPr lang="es-ES"/>
        </a:p>
      </dgm:t>
    </dgm:pt>
    <dgm:pt modelId="{C9F05E11-66B9-FF44-A931-92EA9A3E96E2}" type="pres">
      <dgm:prSet presAssocID="{4CB31E1C-69DB-1249-AB7B-42F8C0143FFC}" presName="parTrans" presStyleLbl="bgSibTrans2D1" presStyleIdx="3" presStyleCnt="7"/>
      <dgm:spPr/>
      <dgm:t>
        <a:bodyPr/>
        <a:lstStyle/>
        <a:p>
          <a:endParaRPr lang="es-ES"/>
        </a:p>
      </dgm:t>
    </dgm:pt>
    <dgm:pt modelId="{9E4C3F61-A119-4C43-BBC0-F8174F427192}" type="pres">
      <dgm:prSet presAssocID="{CA8291C1-33C8-ED42-A0ED-86BC3816CF1E}" presName="node" presStyleLbl="node1" presStyleIdx="3" presStyleCnt="7" custScaleX="117778">
        <dgm:presLayoutVars>
          <dgm:bulletEnabled val="1"/>
        </dgm:presLayoutVars>
      </dgm:prSet>
      <dgm:spPr/>
      <dgm:t>
        <a:bodyPr/>
        <a:lstStyle/>
        <a:p>
          <a:endParaRPr lang="es-ES"/>
        </a:p>
      </dgm:t>
    </dgm:pt>
    <dgm:pt modelId="{36B3D5A6-6BB2-EC48-A2FD-BEB90EFBB838}" type="pres">
      <dgm:prSet presAssocID="{94DF6155-CA5F-EC44-A10F-4357C67714C6}" presName="parTrans" presStyleLbl="bgSibTrans2D1" presStyleIdx="4" presStyleCnt="7"/>
      <dgm:spPr/>
      <dgm:t>
        <a:bodyPr/>
        <a:lstStyle/>
        <a:p>
          <a:endParaRPr lang="es-ES"/>
        </a:p>
      </dgm:t>
    </dgm:pt>
    <dgm:pt modelId="{3689D0B3-C2ED-F24E-9EA2-4F4A9952A807}" type="pres">
      <dgm:prSet presAssocID="{560E0B94-3EEB-8745-B4C5-CE0324AC61D7}" presName="node" presStyleLbl="node1" presStyleIdx="4" presStyleCnt="7" custScaleX="117778" custRadScaleRad="100857" custRadScaleInc="4447">
        <dgm:presLayoutVars>
          <dgm:bulletEnabled val="1"/>
        </dgm:presLayoutVars>
      </dgm:prSet>
      <dgm:spPr/>
      <dgm:t>
        <a:bodyPr/>
        <a:lstStyle/>
        <a:p>
          <a:endParaRPr lang="es-ES"/>
        </a:p>
      </dgm:t>
    </dgm:pt>
    <dgm:pt modelId="{6136ECD1-136D-674F-85E7-CC52B9EAE112}" type="pres">
      <dgm:prSet presAssocID="{65E36EF0-4FFB-A343-B35B-C7B6D626BB56}" presName="parTrans" presStyleLbl="bgSibTrans2D1" presStyleIdx="5" presStyleCnt="7"/>
      <dgm:spPr/>
      <dgm:t>
        <a:bodyPr/>
        <a:lstStyle/>
        <a:p>
          <a:endParaRPr lang="es-ES"/>
        </a:p>
      </dgm:t>
    </dgm:pt>
    <dgm:pt modelId="{57CEB03E-BC51-C24D-8A27-C392F63D8D01}" type="pres">
      <dgm:prSet presAssocID="{52CA0C3C-93F3-DD42-850E-1ED752739C24}" presName="node" presStyleLbl="node1" presStyleIdx="5" presStyleCnt="7" custScaleX="117778">
        <dgm:presLayoutVars>
          <dgm:bulletEnabled val="1"/>
        </dgm:presLayoutVars>
      </dgm:prSet>
      <dgm:spPr/>
      <dgm:t>
        <a:bodyPr/>
        <a:lstStyle/>
        <a:p>
          <a:endParaRPr lang="es-ES"/>
        </a:p>
      </dgm:t>
    </dgm:pt>
    <dgm:pt modelId="{935CD9CF-8E60-AC4B-AF65-0F7C3B9B23E9}" type="pres">
      <dgm:prSet presAssocID="{820B081B-7D95-A44C-9D11-E26D0D399E6C}" presName="parTrans" presStyleLbl="bgSibTrans2D1" presStyleIdx="6" presStyleCnt="7"/>
      <dgm:spPr/>
      <dgm:t>
        <a:bodyPr/>
        <a:lstStyle/>
        <a:p>
          <a:endParaRPr lang="es-ES"/>
        </a:p>
      </dgm:t>
    </dgm:pt>
    <dgm:pt modelId="{C9A43FEF-8C71-114E-892E-B0741E1448F5}" type="pres">
      <dgm:prSet presAssocID="{17CA1A17-9D4E-754E-B730-FF10FD07000A}" presName="node" presStyleLbl="node1" presStyleIdx="6" presStyleCnt="7" custScaleX="117778">
        <dgm:presLayoutVars>
          <dgm:bulletEnabled val="1"/>
        </dgm:presLayoutVars>
      </dgm:prSet>
      <dgm:spPr/>
      <dgm:t>
        <a:bodyPr/>
        <a:lstStyle/>
        <a:p>
          <a:endParaRPr lang="es-ES"/>
        </a:p>
      </dgm:t>
    </dgm:pt>
  </dgm:ptLst>
  <dgm:cxnLst>
    <dgm:cxn modelId="{559516E6-906C-6D44-89BE-048A16996D27}" type="presOf" srcId="{D4423B0F-3430-B14C-88B3-894F7D991FB5}" destId="{FBEC9B55-9709-E84C-A171-6B1B86842C61}" srcOrd="0" destOrd="0" presId="urn:microsoft.com/office/officeart/2005/8/layout/radial4"/>
    <dgm:cxn modelId="{E331540F-3910-F14E-B900-CC8124BE1D33}" srcId="{0CD4FB01-D296-924A-8651-44A0EB30FF14}" destId="{ACC5F88D-D3DE-AE4C-A44C-C8A3734665BA}" srcOrd="0" destOrd="0" parTransId="{4A6D3E52-87B6-D944-8232-447A40CA2767}" sibTransId="{CBE1545F-ECEB-544D-867B-EB787BFED4C9}"/>
    <dgm:cxn modelId="{58EE77C4-3025-5D45-BDBF-21EAC4F5410C}" type="presOf" srcId="{52CA0C3C-93F3-DD42-850E-1ED752739C24}" destId="{57CEB03E-BC51-C24D-8A27-C392F63D8D01}" srcOrd="0" destOrd="0" presId="urn:microsoft.com/office/officeart/2005/8/layout/radial4"/>
    <dgm:cxn modelId="{AC3B2556-D027-3A40-9211-2D8A70F1A0E3}" type="presOf" srcId="{0CD4FB01-D296-924A-8651-44A0EB30FF14}" destId="{AB96BC8D-9F64-5847-9DB4-E4C3346EEADE}" srcOrd="0" destOrd="0" presId="urn:microsoft.com/office/officeart/2005/8/layout/radial4"/>
    <dgm:cxn modelId="{87FE93A5-DF4B-904D-A9D1-76C8BA31C28D}" type="presOf" srcId="{820B081B-7D95-A44C-9D11-E26D0D399E6C}" destId="{935CD9CF-8E60-AC4B-AF65-0F7C3B9B23E9}" srcOrd="0" destOrd="0" presId="urn:microsoft.com/office/officeart/2005/8/layout/radial4"/>
    <dgm:cxn modelId="{3F0762E2-D58B-C541-9AFA-67529607454F}" type="presOf" srcId="{94DF6155-CA5F-EC44-A10F-4357C67714C6}" destId="{36B3D5A6-6BB2-EC48-A2FD-BEB90EFBB838}" srcOrd="0" destOrd="0" presId="urn:microsoft.com/office/officeart/2005/8/layout/radial4"/>
    <dgm:cxn modelId="{899AAE9C-99FD-E941-86C3-0319DC05DC71}" type="presOf" srcId="{CA8291C1-33C8-ED42-A0ED-86BC3816CF1E}" destId="{9E4C3F61-A119-4C43-BBC0-F8174F427192}" srcOrd="0" destOrd="0" presId="urn:microsoft.com/office/officeart/2005/8/layout/radial4"/>
    <dgm:cxn modelId="{8B2D06E3-67D3-2E48-83C4-C27291D93A6C}" type="presOf" srcId="{35279B90-6CAE-AD46-BE72-2F12A7C4A3F5}" destId="{35D669D6-318D-2C4E-9472-CBC71A96AE62}" srcOrd="0" destOrd="0" presId="urn:microsoft.com/office/officeart/2005/8/layout/radial4"/>
    <dgm:cxn modelId="{AAF54971-F092-0043-938E-CCFE469AF5C0}" srcId="{ACC5F88D-D3DE-AE4C-A44C-C8A3734665BA}" destId="{560E0B94-3EEB-8745-B4C5-CE0324AC61D7}" srcOrd="4" destOrd="0" parTransId="{94DF6155-CA5F-EC44-A10F-4357C67714C6}" sibTransId="{20AF7508-4D9A-D54A-8AFF-2D3106C49AE6}"/>
    <dgm:cxn modelId="{AE1FA376-9E7D-5C4C-8867-A1974B0009D7}" srcId="{ACC5F88D-D3DE-AE4C-A44C-C8A3734665BA}" destId="{87C8BDEC-A12E-954E-B802-7476DD6DF1F1}" srcOrd="2" destOrd="0" parTransId="{9D610809-1C8F-8A4E-85BA-76E0C914556C}" sibTransId="{ADEFE339-9AA1-EB4B-804C-E5C610B24984}"/>
    <dgm:cxn modelId="{34D87E20-FD51-B848-99F5-A429C5CC92AE}" type="presOf" srcId="{4066F175-3087-2445-911D-620C495CA636}" destId="{9C77AED5-301F-AA49-94A6-A274C1E4022F}" srcOrd="0" destOrd="0" presId="urn:microsoft.com/office/officeart/2005/8/layout/radial4"/>
    <dgm:cxn modelId="{287E4164-F8D8-9249-BE84-07494286D468}" srcId="{ACC5F88D-D3DE-AE4C-A44C-C8A3734665BA}" destId="{35279B90-6CAE-AD46-BE72-2F12A7C4A3F5}" srcOrd="1" destOrd="0" parTransId="{D4423B0F-3430-B14C-88B3-894F7D991FB5}" sibTransId="{98841420-1863-5349-A61E-19249E2C4509}"/>
    <dgm:cxn modelId="{65AD2955-9BDF-4843-8E03-FEF51CA358F2}" type="presOf" srcId="{4CB31E1C-69DB-1249-AB7B-42F8C0143FFC}" destId="{C9F05E11-66B9-FF44-A931-92EA9A3E96E2}" srcOrd="0" destOrd="0" presId="urn:microsoft.com/office/officeart/2005/8/layout/radial4"/>
    <dgm:cxn modelId="{3210BED3-612C-1D41-93D3-F7D7CC71452D}" type="presOf" srcId="{17CA1A17-9D4E-754E-B730-FF10FD07000A}" destId="{C9A43FEF-8C71-114E-892E-B0741E1448F5}" srcOrd="0" destOrd="0" presId="urn:microsoft.com/office/officeart/2005/8/layout/radial4"/>
    <dgm:cxn modelId="{8693F225-9509-2B49-B2A7-5ABFADCB6BBE}" type="presOf" srcId="{029BDF36-DE07-9D47-84E8-265BE6E716CA}" destId="{7FBEDC87-D23E-BE45-9C60-5B94E2343BF0}" srcOrd="0" destOrd="0" presId="urn:microsoft.com/office/officeart/2005/8/layout/radial4"/>
    <dgm:cxn modelId="{0F628702-D707-7549-81D0-A501AC0B9EC3}" type="presOf" srcId="{ACC5F88D-D3DE-AE4C-A44C-C8A3734665BA}" destId="{B186CA0D-B477-6945-8931-5A90969919C9}" srcOrd="0" destOrd="0" presId="urn:microsoft.com/office/officeart/2005/8/layout/radial4"/>
    <dgm:cxn modelId="{915D966D-1B0D-724F-BCE6-C56B2544D262}" srcId="{ACC5F88D-D3DE-AE4C-A44C-C8A3734665BA}" destId="{CA8291C1-33C8-ED42-A0ED-86BC3816CF1E}" srcOrd="3" destOrd="0" parTransId="{4CB31E1C-69DB-1249-AB7B-42F8C0143FFC}" sibTransId="{6088338B-3E8D-B84F-B127-08E605CE2E45}"/>
    <dgm:cxn modelId="{D30DB4C0-986B-3845-AB40-1CBA92CD538E}" type="presOf" srcId="{87C8BDEC-A12E-954E-B802-7476DD6DF1F1}" destId="{21D55DBB-4444-C246-B64F-C34A0C240072}" srcOrd="0" destOrd="0" presId="urn:microsoft.com/office/officeart/2005/8/layout/radial4"/>
    <dgm:cxn modelId="{D2DE4A8A-D509-4B4A-9501-D047D85D493A}" type="presOf" srcId="{65E36EF0-4FFB-A343-B35B-C7B6D626BB56}" destId="{6136ECD1-136D-674F-85E7-CC52B9EAE112}" srcOrd="0" destOrd="0" presId="urn:microsoft.com/office/officeart/2005/8/layout/radial4"/>
    <dgm:cxn modelId="{F6B1CC77-F3CC-4644-800C-F7D969A51CFC}" srcId="{ACC5F88D-D3DE-AE4C-A44C-C8A3734665BA}" destId="{17CA1A17-9D4E-754E-B730-FF10FD07000A}" srcOrd="6" destOrd="0" parTransId="{820B081B-7D95-A44C-9D11-E26D0D399E6C}" sibTransId="{0FEBB2D2-774C-5643-9E2C-6664B9BA0F58}"/>
    <dgm:cxn modelId="{5FAB6287-4890-2F49-B278-8E891752438D}" srcId="{ACC5F88D-D3DE-AE4C-A44C-C8A3734665BA}" destId="{52CA0C3C-93F3-DD42-850E-1ED752739C24}" srcOrd="5" destOrd="0" parTransId="{65E36EF0-4FFB-A343-B35B-C7B6D626BB56}" sibTransId="{F232AFD9-A479-BB4A-829C-0FC83A5D81C4}"/>
    <dgm:cxn modelId="{DFAB7FC4-7C2E-F944-8FFF-ED762D6C8029}" type="presOf" srcId="{9D610809-1C8F-8A4E-85BA-76E0C914556C}" destId="{E4763347-74E1-6E43-99C6-C8DCAFC8406E}" srcOrd="0" destOrd="0" presId="urn:microsoft.com/office/officeart/2005/8/layout/radial4"/>
    <dgm:cxn modelId="{A92D87DE-A116-3F47-88CB-3B6F97886F6B}" type="presOf" srcId="{560E0B94-3EEB-8745-B4C5-CE0324AC61D7}" destId="{3689D0B3-C2ED-F24E-9EA2-4F4A9952A807}" srcOrd="0" destOrd="0" presId="urn:microsoft.com/office/officeart/2005/8/layout/radial4"/>
    <dgm:cxn modelId="{D5977FAC-9D25-FA4E-A684-A533FA453BD1}" srcId="{ACC5F88D-D3DE-AE4C-A44C-C8A3734665BA}" destId="{029BDF36-DE07-9D47-84E8-265BE6E716CA}" srcOrd="0" destOrd="0" parTransId="{4066F175-3087-2445-911D-620C495CA636}" sibTransId="{21A64C31-EDC0-EF42-8662-ED5E74AD3086}"/>
    <dgm:cxn modelId="{3BC4600E-DD50-504C-9A40-37EAD12EDAB7}" type="presParOf" srcId="{AB96BC8D-9F64-5847-9DB4-E4C3346EEADE}" destId="{B186CA0D-B477-6945-8931-5A90969919C9}" srcOrd="0" destOrd="0" presId="urn:microsoft.com/office/officeart/2005/8/layout/radial4"/>
    <dgm:cxn modelId="{3A190107-F50E-0A47-873D-F86AA7793B4E}" type="presParOf" srcId="{AB96BC8D-9F64-5847-9DB4-E4C3346EEADE}" destId="{9C77AED5-301F-AA49-94A6-A274C1E4022F}" srcOrd="1" destOrd="0" presId="urn:microsoft.com/office/officeart/2005/8/layout/radial4"/>
    <dgm:cxn modelId="{6DF29870-EAEF-E741-AE94-312350D1FA40}" type="presParOf" srcId="{AB96BC8D-9F64-5847-9DB4-E4C3346EEADE}" destId="{7FBEDC87-D23E-BE45-9C60-5B94E2343BF0}" srcOrd="2" destOrd="0" presId="urn:microsoft.com/office/officeart/2005/8/layout/radial4"/>
    <dgm:cxn modelId="{74773FC0-37F2-AC47-95B8-349F8BC7856B}" type="presParOf" srcId="{AB96BC8D-9F64-5847-9DB4-E4C3346EEADE}" destId="{FBEC9B55-9709-E84C-A171-6B1B86842C61}" srcOrd="3" destOrd="0" presId="urn:microsoft.com/office/officeart/2005/8/layout/radial4"/>
    <dgm:cxn modelId="{7A5B82A7-57A7-834B-84EC-B0750198439A}" type="presParOf" srcId="{AB96BC8D-9F64-5847-9DB4-E4C3346EEADE}" destId="{35D669D6-318D-2C4E-9472-CBC71A96AE62}" srcOrd="4" destOrd="0" presId="urn:microsoft.com/office/officeart/2005/8/layout/radial4"/>
    <dgm:cxn modelId="{9ACEAA36-536C-814E-AFE3-525F1CD0A488}" type="presParOf" srcId="{AB96BC8D-9F64-5847-9DB4-E4C3346EEADE}" destId="{E4763347-74E1-6E43-99C6-C8DCAFC8406E}" srcOrd="5" destOrd="0" presId="urn:microsoft.com/office/officeart/2005/8/layout/radial4"/>
    <dgm:cxn modelId="{2206EB78-DFAA-564E-8613-BD946CD1E17E}" type="presParOf" srcId="{AB96BC8D-9F64-5847-9DB4-E4C3346EEADE}" destId="{21D55DBB-4444-C246-B64F-C34A0C240072}" srcOrd="6" destOrd="0" presId="urn:microsoft.com/office/officeart/2005/8/layout/radial4"/>
    <dgm:cxn modelId="{16F1AE8D-A849-F545-A579-B7A7655CBE49}" type="presParOf" srcId="{AB96BC8D-9F64-5847-9DB4-E4C3346EEADE}" destId="{C9F05E11-66B9-FF44-A931-92EA9A3E96E2}" srcOrd="7" destOrd="0" presId="urn:microsoft.com/office/officeart/2005/8/layout/radial4"/>
    <dgm:cxn modelId="{E42311E9-3EB5-B740-AC7F-F92616A7FA28}" type="presParOf" srcId="{AB96BC8D-9F64-5847-9DB4-E4C3346EEADE}" destId="{9E4C3F61-A119-4C43-BBC0-F8174F427192}" srcOrd="8" destOrd="0" presId="urn:microsoft.com/office/officeart/2005/8/layout/radial4"/>
    <dgm:cxn modelId="{492EC842-A963-DE42-B7F4-F9E38B265DF7}" type="presParOf" srcId="{AB96BC8D-9F64-5847-9DB4-E4C3346EEADE}" destId="{36B3D5A6-6BB2-EC48-A2FD-BEB90EFBB838}" srcOrd="9" destOrd="0" presId="urn:microsoft.com/office/officeart/2005/8/layout/radial4"/>
    <dgm:cxn modelId="{CDE904CC-2254-E24F-9A97-3294BBFE8F8B}" type="presParOf" srcId="{AB96BC8D-9F64-5847-9DB4-E4C3346EEADE}" destId="{3689D0B3-C2ED-F24E-9EA2-4F4A9952A807}" srcOrd="10" destOrd="0" presId="urn:microsoft.com/office/officeart/2005/8/layout/radial4"/>
    <dgm:cxn modelId="{B34265FB-C39B-BA43-AA2B-75E5FF4F13E7}" type="presParOf" srcId="{AB96BC8D-9F64-5847-9DB4-E4C3346EEADE}" destId="{6136ECD1-136D-674F-85E7-CC52B9EAE112}" srcOrd="11" destOrd="0" presId="urn:microsoft.com/office/officeart/2005/8/layout/radial4"/>
    <dgm:cxn modelId="{F13CB02D-A277-2045-A210-956A7EEA4A6D}" type="presParOf" srcId="{AB96BC8D-9F64-5847-9DB4-E4C3346EEADE}" destId="{57CEB03E-BC51-C24D-8A27-C392F63D8D01}" srcOrd="12" destOrd="0" presId="urn:microsoft.com/office/officeart/2005/8/layout/radial4"/>
    <dgm:cxn modelId="{558C243E-74A5-8146-834C-8F553202EF93}" type="presParOf" srcId="{AB96BC8D-9F64-5847-9DB4-E4C3346EEADE}" destId="{935CD9CF-8E60-AC4B-AF65-0F7C3B9B23E9}" srcOrd="13" destOrd="0" presId="urn:microsoft.com/office/officeart/2005/8/layout/radial4"/>
    <dgm:cxn modelId="{13C43722-7B1B-BE4D-9DD6-36758B0243EB}" type="presParOf" srcId="{AB96BC8D-9F64-5847-9DB4-E4C3346EEADE}" destId="{C9A43FEF-8C71-114E-892E-B0741E1448F5}" srcOrd="1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287306A-D0F9-415C-A0E1-8359619323E8}"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s-CL"/>
        </a:p>
      </dgm:t>
    </dgm:pt>
    <dgm:pt modelId="{7C19EF67-9B42-4DB6-86BC-C7B63EC8463D}">
      <dgm:prSet phldrT="[Texto]"/>
      <dgm:spPr>
        <a:xfrm>
          <a:off x="0" y="510473"/>
          <a:ext cx="1275387" cy="765232"/>
        </a:xfr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s-CL" dirty="0" smtClean="0">
              <a:solidFill>
                <a:sysClr val="window" lastClr="FFFFFF"/>
              </a:solidFill>
              <a:latin typeface="Calibri"/>
              <a:ea typeface="+mn-ea"/>
              <a:cs typeface="+mn-cs"/>
            </a:rPr>
            <a:t>KINESIOLOGIA</a:t>
          </a:r>
          <a:endParaRPr lang="es-CL" dirty="0">
            <a:solidFill>
              <a:sysClr val="window" lastClr="FFFFFF"/>
            </a:solidFill>
            <a:latin typeface="Calibri"/>
            <a:ea typeface="+mn-ea"/>
            <a:cs typeface="+mn-cs"/>
          </a:endParaRPr>
        </a:p>
      </dgm:t>
    </dgm:pt>
    <dgm:pt modelId="{D5737C6F-FA7E-4DA3-9517-AB669564E8A8}" type="parTrans" cxnId="{389F3B54-5675-4979-B984-B0D3B78033D2}">
      <dgm:prSet/>
      <dgm:spPr/>
      <dgm:t>
        <a:bodyPr/>
        <a:lstStyle/>
        <a:p>
          <a:endParaRPr lang="es-CL"/>
        </a:p>
      </dgm:t>
    </dgm:pt>
    <dgm:pt modelId="{563B18BF-E5B4-44D2-9FD7-83E6FC865A50}" type="sibTrans" cxnId="{389F3B54-5675-4979-B984-B0D3B78033D2}">
      <dgm:prSet/>
      <dgm:spPr/>
      <dgm:t>
        <a:bodyPr/>
        <a:lstStyle/>
        <a:p>
          <a:endParaRPr lang="es-CL"/>
        </a:p>
      </dgm:t>
    </dgm:pt>
    <dgm:pt modelId="{3577C402-6827-4B63-A7A9-C1A37C548A27}">
      <dgm:prSet phldrT="[Texto]"/>
      <dgm:spPr>
        <a:xfrm>
          <a:off x="1402926" y="510473"/>
          <a:ext cx="1275387" cy="765232"/>
        </a:xfr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s-CL" dirty="0" smtClean="0">
              <a:solidFill>
                <a:sysClr val="window" lastClr="FFFFFF"/>
              </a:solidFill>
              <a:latin typeface="Calibri"/>
              <a:ea typeface="+mn-ea"/>
              <a:cs typeface="+mn-cs"/>
            </a:rPr>
            <a:t>FONOAUDIOLOGIA</a:t>
          </a:r>
          <a:endParaRPr lang="es-CL" dirty="0">
            <a:solidFill>
              <a:sysClr val="window" lastClr="FFFFFF"/>
            </a:solidFill>
            <a:latin typeface="Calibri"/>
            <a:ea typeface="+mn-ea"/>
            <a:cs typeface="+mn-cs"/>
          </a:endParaRPr>
        </a:p>
      </dgm:t>
    </dgm:pt>
    <dgm:pt modelId="{95DB070E-2CDE-4051-8142-C8D7C0B008D4}" type="parTrans" cxnId="{7D385C39-9F96-4184-969D-13E925CEA431}">
      <dgm:prSet/>
      <dgm:spPr/>
      <dgm:t>
        <a:bodyPr/>
        <a:lstStyle/>
        <a:p>
          <a:endParaRPr lang="es-CL"/>
        </a:p>
      </dgm:t>
    </dgm:pt>
    <dgm:pt modelId="{62E37856-4352-4729-8E90-D2CB303A39A6}" type="sibTrans" cxnId="{7D385C39-9F96-4184-969D-13E925CEA431}">
      <dgm:prSet/>
      <dgm:spPr/>
      <dgm:t>
        <a:bodyPr/>
        <a:lstStyle/>
        <a:p>
          <a:endParaRPr lang="es-CL"/>
        </a:p>
      </dgm:t>
    </dgm:pt>
    <dgm:pt modelId="{E1FA8C6A-8A98-4828-AE5D-CF98E3B7725C}">
      <dgm:prSet phldrT="[Texto]"/>
      <dgm:spPr>
        <a:xfrm>
          <a:off x="2805853" y="510473"/>
          <a:ext cx="1275387" cy="765232"/>
        </a:xfr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s-CL" dirty="0" smtClean="0">
              <a:solidFill>
                <a:sysClr val="window" lastClr="FFFFFF"/>
              </a:solidFill>
              <a:latin typeface="Calibri"/>
              <a:ea typeface="+mn-ea"/>
              <a:cs typeface="+mn-cs"/>
            </a:rPr>
            <a:t>TERAPIA OCUPACIONAL</a:t>
          </a:r>
          <a:endParaRPr lang="es-CL" dirty="0">
            <a:solidFill>
              <a:sysClr val="window" lastClr="FFFFFF"/>
            </a:solidFill>
            <a:latin typeface="Calibri"/>
            <a:ea typeface="+mn-ea"/>
            <a:cs typeface="+mn-cs"/>
          </a:endParaRPr>
        </a:p>
      </dgm:t>
    </dgm:pt>
    <dgm:pt modelId="{DFBCF1B8-424B-4B50-9D3F-EC55565C8AF8}" type="parTrans" cxnId="{056D850F-6800-4F8E-AAB3-2986CA070353}">
      <dgm:prSet/>
      <dgm:spPr/>
      <dgm:t>
        <a:bodyPr/>
        <a:lstStyle/>
        <a:p>
          <a:endParaRPr lang="es-CL"/>
        </a:p>
      </dgm:t>
    </dgm:pt>
    <dgm:pt modelId="{A4CA4791-DBF3-405B-9242-EC147DC568A6}" type="sibTrans" cxnId="{056D850F-6800-4F8E-AAB3-2986CA070353}">
      <dgm:prSet/>
      <dgm:spPr/>
      <dgm:t>
        <a:bodyPr/>
        <a:lstStyle/>
        <a:p>
          <a:endParaRPr lang="es-CL"/>
        </a:p>
      </dgm:t>
    </dgm:pt>
    <dgm:pt modelId="{FD94C394-1393-4DD9-967D-A1ED2316D25E}">
      <dgm:prSet phldrT="[Texto]"/>
      <dgm:spPr>
        <a:xfrm>
          <a:off x="1402926" y="1403245"/>
          <a:ext cx="1275387" cy="765232"/>
        </a:xfr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s-CL" dirty="0" smtClean="0">
              <a:solidFill>
                <a:sysClr val="window" lastClr="FFFFFF"/>
              </a:solidFill>
              <a:latin typeface="Calibri"/>
              <a:ea typeface="+mn-ea"/>
              <a:cs typeface="+mn-cs"/>
            </a:rPr>
            <a:t>PSICOLOGIA</a:t>
          </a:r>
          <a:endParaRPr lang="es-CL" dirty="0">
            <a:solidFill>
              <a:sysClr val="window" lastClr="FFFFFF"/>
            </a:solidFill>
            <a:latin typeface="Calibri"/>
            <a:ea typeface="+mn-ea"/>
            <a:cs typeface="+mn-cs"/>
          </a:endParaRPr>
        </a:p>
      </dgm:t>
    </dgm:pt>
    <dgm:pt modelId="{9F1D8348-995F-441D-BC78-AE110E5FE0C2}" type="parTrans" cxnId="{C42C49A3-31C1-447E-B092-AF1F178ABCCF}">
      <dgm:prSet/>
      <dgm:spPr/>
      <dgm:t>
        <a:bodyPr/>
        <a:lstStyle/>
        <a:p>
          <a:endParaRPr lang="es-CL"/>
        </a:p>
      </dgm:t>
    </dgm:pt>
    <dgm:pt modelId="{E57FB43C-63E1-477F-A5AD-BCF538080187}" type="sibTrans" cxnId="{C42C49A3-31C1-447E-B092-AF1F178ABCCF}">
      <dgm:prSet/>
      <dgm:spPr/>
      <dgm:t>
        <a:bodyPr/>
        <a:lstStyle/>
        <a:p>
          <a:endParaRPr lang="es-CL"/>
        </a:p>
      </dgm:t>
    </dgm:pt>
    <dgm:pt modelId="{FA2FC0D2-0D2A-487C-BD29-343BD7F6DF78}">
      <dgm:prSet phldrT="[Texto]"/>
      <dgm:spPr>
        <a:xfrm>
          <a:off x="2805853" y="1403245"/>
          <a:ext cx="1275387" cy="765232"/>
        </a:xfr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s-CL" dirty="0" smtClean="0">
              <a:solidFill>
                <a:sysClr val="window" lastClr="FFFFFF"/>
              </a:solidFill>
              <a:latin typeface="Calibri"/>
              <a:ea typeface="+mn-ea"/>
              <a:cs typeface="+mn-cs"/>
            </a:rPr>
            <a:t>TRABAJO SOCIAL</a:t>
          </a:r>
          <a:endParaRPr lang="es-CL" dirty="0">
            <a:solidFill>
              <a:sysClr val="window" lastClr="FFFFFF"/>
            </a:solidFill>
            <a:latin typeface="Calibri"/>
            <a:ea typeface="+mn-ea"/>
            <a:cs typeface="+mn-cs"/>
          </a:endParaRPr>
        </a:p>
      </dgm:t>
    </dgm:pt>
    <dgm:pt modelId="{C8EFCA0B-030C-4EBA-AE9B-CCB9730BF2CA}" type="parTrans" cxnId="{56544EF4-B1D9-42B0-9E69-3F32B1EF1F3C}">
      <dgm:prSet/>
      <dgm:spPr/>
      <dgm:t>
        <a:bodyPr/>
        <a:lstStyle/>
        <a:p>
          <a:endParaRPr lang="es-CL"/>
        </a:p>
      </dgm:t>
    </dgm:pt>
    <dgm:pt modelId="{95C0F406-01AF-4778-A093-4A305496466A}" type="sibTrans" cxnId="{56544EF4-B1D9-42B0-9E69-3F32B1EF1F3C}">
      <dgm:prSet/>
      <dgm:spPr/>
      <dgm:t>
        <a:bodyPr/>
        <a:lstStyle/>
        <a:p>
          <a:endParaRPr lang="es-CL"/>
        </a:p>
      </dgm:t>
    </dgm:pt>
    <dgm:pt modelId="{04402E7E-B125-45B3-9242-C2270B6096C5}">
      <dgm:prSet phldrT="[Texto]"/>
      <dgm:spPr>
        <a:xfrm>
          <a:off x="0" y="2296016"/>
          <a:ext cx="1275387" cy="765232"/>
        </a:xfr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s-CL" dirty="0" smtClean="0">
              <a:solidFill>
                <a:sysClr val="window" lastClr="FFFFFF"/>
              </a:solidFill>
              <a:latin typeface="Calibri"/>
              <a:ea typeface="+mn-ea"/>
              <a:cs typeface="+mn-cs"/>
            </a:rPr>
            <a:t>EDUCACION ESPECIAL</a:t>
          </a:r>
          <a:endParaRPr lang="es-CL" dirty="0">
            <a:solidFill>
              <a:sysClr val="window" lastClr="FFFFFF"/>
            </a:solidFill>
            <a:latin typeface="Calibri"/>
            <a:ea typeface="+mn-ea"/>
            <a:cs typeface="+mn-cs"/>
          </a:endParaRPr>
        </a:p>
      </dgm:t>
    </dgm:pt>
    <dgm:pt modelId="{53A553FD-DE7E-4461-A423-F3B7715506DF}" type="parTrans" cxnId="{CC4BC24C-753A-491A-8862-69C6A2EC58EC}">
      <dgm:prSet/>
      <dgm:spPr/>
      <dgm:t>
        <a:bodyPr/>
        <a:lstStyle/>
        <a:p>
          <a:endParaRPr lang="es-CL"/>
        </a:p>
      </dgm:t>
    </dgm:pt>
    <dgm:pt modelId="{36E1B855-C18D-4A89-B22D-E2BB3F089C70}" type="sibTrans" cxnId="{CC4BC24C-753A-491A-8862-69C6A2EC58EC}">
      <dgm:prSet/>
      <dgm:spPr/>
      <dgm:t>
        <a:bodyPr/>
        <a:lstStyle/>
        <a:p>
          <a:endParaRPr lang="es-CL"/>
        </a:p>
      </dgm:t>
    </dgm:pt>
    <dgm:pt modelId="{D44774DA-4E21-41CF-A65E-27B9AD763984}">
      <dgm:prSet phldrT="[Texto]"/>
      <dgm:spPr>
        <a:xfrm>
          <a:off x="1402926" y="2296016"/>
          <a:ext cx="1275387" cy="765232"/>
        </a:xfr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s-CL" dirty="0" smtClean="0">
              <a:solidFill>
                <a:sysClr val="window" lastClr="FFFFFF"/>
              </a:solidFill>
              <a:latin typeface="Calibri"/>
              <a:ea typeface="+mn-ea"/>
              <a:cs typeface="+mn-cs"/>
            </a:rPr>
            <a:t>DEPORTES INCLUSIVO</a:t>
          </a:r>
          <a:endParaRPr lang="es-CL" dirty="0">
            <a:solidFill>
              <a:sysClr val="window" lastClr="FFFFFF"/>
            </a:solidFill>
            <a:latin typeface="Calibri"/>
            <a:ea typeface="+mn-ea"/>
            <a:cs typeface="+mn-cs"/>
          </a:endParaRPr>
        </a:p>
      </dgm:t>
    </dgm:pt>
    <dgm:pt modelId="{5B4F20C3-BB7A-471C-BE6C-0A0BEC72F7C6}" type="parTrans" cxnId="{49759BD1-D208-4B04-9A6E-386B0368E5EA}">
      <dgm:prSet/>
      <dgm:spPr/>
      <dgm:t>
        <a:bodyPr/>
        <a:lstStyle/>
        <a:p>
          <a:endParaRPr lang="es-CL"/>
        </a:p>
      </dgm:t>
    </dgm:pt>
    <dgm:pt modelId="{384970EA-7FE9-4CBA-B100-0539027AEF11}" type="sibTrans" cxnId="{49759BD1-D208-4B04-9A6E-386B0368E5EA}">
      <dgm:prSet/>
      <dgm:spPr/>
      <dgm:t>
        <a:bodyPr/>
        <a:lstStyle/>
        <a:p>
          <a:endParaRPr lang="es-CL"/>
        </a:p>
      </dgm:t>
    </dgm:pt>
    <dgm:pt modelId="{47B54F3C-BAA3-4D3F-B3AE-B84C912BB959}">
      <dgm:prSet phldrT="[Texto]"/>
      <dgm:spPr>
        <a:xfrm>
          <a:off x="2805853" y="2296016"/>
          <a:ext cx="1275387" cy="765232"/>
        </a:xfr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s-CL" dirty="0" smtClean="0">
              <a:solidFill>
                <a:sysClr val="window" lastClr="FFFFFF"/>
              </a:solidFill>
              <a:latin typeface="Calibri"/>
              <a:ea typeface="+mn-ea"/>
              <a:cs typeface="+mn-cs"/>
            </a:rPr>
            <a:t>TERAPIAS COMPLEMENTARIAS</a:t>
          </a:r>
          <a:endParaRPr lang="es-CL" dirty="0">
            <a:solidFill>
              <a:sysClr val="window" lastClr="FFFFFF"/>
            </a:solidFill>
            <a:latin typeface="Calibri"/>
            <a:ea typeface="+mn-ea"/>
            <a:cs typeface="+mn-cs"/>
          </a:endParaRPr>
        </a:p>
      </dgm:t>
    </dgm:pt>
    <dgm:pt modelId="{6ACB9B3B-56D1-4780-B1D1-9BF703CCA105}" type="parTrans" cxnId="{5656DD83-2178-4F69-B6E3-127BB8373ACD}">
      <dgm:prSet/>
      <dgm:spPr/>
      <dgm:t>
        <a:bodyPr/>
        <a:lstStyle/>
        <a:p>
          <a:endParaRPr lang="es-CL"/>
        </a:p>
      </dgm:t>
    </dgm:pt>
    <dgm:pt modelId="{DBF51250-4DFE-418F-B4C7-351D47BDA0E8}" type="sibTrans" cxnId="{5656DD83-2178-4F69-B6E3-127BB8373ACD}">
      <dgm:prSet/>
      <dgm:spPr/>
      <dgm:t>
        <a:bodyPr/>
        <a:lstStyle/>
        <a:p>
          <a:endParaRPr lang="es-CL"/>
        </a:p>
      </dgm:t>
    </dgm:pt>
    <dgm:pt modelId="{D8637543-E401-456B-81F0-3582859F5E3F}">
      <dgm:prSet phldrT="[Texto]"/>
      <dgm:spPr>
        <a:xfrm>
          <a:off x="0" y="3188788"/>
          <a:ext cx="1275387" cy="765232"/>
        </a:xfr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s-CL" smtClean="0">
              <a:solidFill>
                <a:sysClr val="window" lastClr="FFFFFF"/>
              </a:solidFill>
              <a:latin typeface="Calibri"/>
              <a:ea typeface="+mn-ea"/>
              <a:cs typeface="+mn-cs"/>
            </a:rPr>
            <a:t>TECNOLOGIAS ASISTIVAS</a:t>
          </a:r>
          <a:endParaRPr lang="es-CL" dirty="0">
            <a:solidFill>
              <a:sysClr val="window" lastClr="FFFFFF"/>
            </a:solidFill>
            <a:latin typeface="Calibri"/>
            <a:ea typeface="+mn-ea"/>
            <a:cs typeface="+mn-cs"/>
          </a:endParaRPr>
        </a:p>
      </dgm:t>
    </dgm:pt>
    <dgm:pt modelId="{5CF52A44-C902-4454-B79B-EA3C1F3F2C87}" type="parTrans" cxnId="{94EE4782-2A5A-4DDE-889B-AB09E773D15B}">
      <dgm:prSet/>
      <dgm:spPr/>
      <dgm:t>
        <a:bodyPr/>
        <a:lstStyle/>
        <a:p>
          <a:endParaRPr lang="es-CL"/>
        </a:p>
      </dgm:t>
    </dgm:pt>
    <dgm:pt modelId="{E6B21B5B-D78A-4DAF-BAC8-9447EA23787B}" type="sibTrans" cxnId="{94EE4782-2A5A-4DDE-889B-AB09E773D15B}">
      <dgm:prSet/>
      <dgm:spPr/>
      <dgm:t>
        <a:bodyPr/>
        <a:lstStyle/>
        <a:p>
          <a:endParaRPr lang="es-CL"/>
        </a:p>
      </dgm:t>
    </dgm:pt>
    <dgm:pt modelId="{8305D654-57A6-4FB8-BD8A-CB33F8FFDC80}">
      <dgm:prSet phldrT="[Texto]"/>
      <dgm:spPr>
        <a:xfrm>
          <a:off x="1402926" y="3188788"/>
          <a:ext cx="1275387" cy="765232"/>
        </a:xfr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s-CL" dirty="0" smtClean="0">
              <a:solidFill>
                <a:sysClr val="window" lastClr="FFFFFF"/>
              </a:solidFill>
              <a:latin typeface="Calibri"/>
              <a:ea typeface="+mn-ea"/>
              <a:cs typeface="+mn-cs"/>
            </a:rPr>
            <a:t>ORTESIS Y PROTESIS</a:t>
          </a:r>
          <a:endParaRPr lang="es-CL" dirty="0">
            <a:solidFill>
              <a:sysClr val="window" lastClr="FFFFFF"/>
            </a:solidFill>
            <a:latin typeface="Calibri"/>
            <a:ea typeface="+mn-ea"/>
            <a:cs typeface="+mn-cs"/>
          </a:endParaRPr>
        </a:p>
      </dgm:t>
    </dgm:pt>
    <dgm:pt modelId="{620D63C9-C397-492B-8C04-7C81705A2433}" type="parTrans" cxnId="{26D2B1DD-BE64-4814-ACDF-A88709FD4259}">
      <dgm:prSet/>
      <dgm:spPr/>
      <dgm:t>
        <a:bodyPr/>
        <a:lstStyle/>
        <a:p>
          <a:endParaRPr lang="es-CL"/>
        </a:p>
      </dgm:t>
    </dgm:pt>
    <dgm:pt modelId="{2E2A046E-C176-4439-B3A9-9F7096B215AD}" type="sibTrans" cxnId="{26D2B1DD-BE64-4814-ACDF-A88709FD4259}">
      <dgm:prSet/>
      <dgm:spPr/>
      <dgm:t>
        <a:bodyPr/>
        <a:lstStyle/>
        <a:p>
          <a:endParaRPr lang="es-CL"/>
        </a:p>
      </dgm:t>
    </dgm:pt>
    <dgm:pt modelId="{CC66C956-1ED7-45FE-B4A5-61F62857838D}">
      <dgm:prSet phldrT="[Texto]"/>
      <dgm:spPr>
        <a:xfrm>
          <a:off x="2805853" y="3188788"/>
          <a:ext cx="1275387" cy="765232"/>
        </a:xfr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s-CL" dirty="0" smtClean="0">
              <a:solidFill>
                <a:sysClr val="window" lastClr="FFFFFF"/>
              </a:solidFill>
              <a:latin typeface="Calibri"/>
              <a:ea typeface="+mn-ea"/>
              <a:cs typeface="+mn-cs"/>
            </a:rPr>
            <a:t>ORIENTACIÓN E INTEGRACIÓN ESCOLAR</a:t>
          </a:r>
          <a:endParaRPr lang="es-CL" dirty="0">
            <a:solidFill>
              <a:sysClr val="window" lastClr="FFFFFF"/>
            </a:solidFill>
            <a:latin typeface="Calibri"/>
            <a:ea typeface="+mn-ea"/>
            <a:cs typeface="+mn-cs"/>
          </a:endParaRPr>
        </a:p>
      </dgm:t>
    </dgm:pt>
    <dgm:pt modelId="{348FAFC7-C4DE-4BE0-A5FC-EC332387E577}" type="parTrans" cxnId="{DC31D43E-8F8A-419D-9FE6-9507B43EDB6F}">
      <dgm:prSet/>
      <dgm:spPr/>
      <dgm:t>
        <a:bodyPr/>
        <a:lstStyle/>
        <a:p>
          <a:endParaRPr lang="es-CL"/>
        </a:p>
      </dgm:t>
    </dgm:pt>
    <dgm:pt modelId="{EE50BA52-AEB5-4DE4-A45D-D8E678B6495C}" type="sibTrans" cxnId="{DC31D43E-8F8A-419D-9FE6-9507B43EDB6F}">
      <dgm:prSet/>
      <dgm:spPr/>
      <dgm:t>
        <a:bodyPr/>
        <a:lstStyle/>
        <a:p>
          <a:endParaRPr lang="es-CL"/>
        </a:p>
      </dgm:t>
    </dgm:pt>
    <dgm:pt modelId="{7CBA7B69-3672-48EE-845F-DE737761392F}">
      <dgm:prSet phldrT="[Texto]"/>
      <dgm:spPr>
        <a:xfrm>
          <a:off x="24768" y="1403245"/>
          <a:ext cx="1275387" cy="765232"/>
        </a:xfr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s-CL" dirty="0" smtClean="0">
              <a:solidFill>
                <a:sysClr val="window" lastClr="FFFFFF"/>
              </a:solidFill>
              <a:latin typeface="Calibri"/>
              <a:ea typeface="+mn-ea"/>
              <a:cs typeface="+mn-cs"/>
            </a:rPr>
            <a:t>HIDROTERAPIA</a:t>
          </a:r>
          <a:endParaRPr lang="es-CL" dirty="0">
            <a:solidFill>
              <a:sysClr val="window" lastClr="FFFFFF"/>
            </a:solidFill>
            <a:latin typeface="Calibri"/>
            <a:ea typeface="+mn-ea"/>
            <a:cs typeface="+mn-cs"/>
          </a:endParaRPr>
        </a:p>
      </dgm:t>
    </dgm:pt>
    <dgm:pt modelId="{5B81C2CD-3E40-4A7F-AC35-A7306A101CE9}" type="sibTrans" cxnId="{220C1D65-942B-4063-87E1-33535598F02D}">
      <dgm:prSet/>
      <dgm:spPr/>
      <dgm:t>
        <a:bodyPr/>
        <a:lstStyle/>
        <a:p>
          <a:endParaRPr lang="es-CL"/>
        </a:p>
      </dgm:t>
    </dgm:pt>
    <dgm:pt modelId="{C80C8EA8-44E6-417F-9DF1-64B2447A364F}" type="parTrans" cxnId="{220C1D65-942B-4063-87E1-33535598F02D}">
      <dgm:prSet/>
      <dgm:spPr/>
      <dgm:t>
        <a:bodyPr/>
        <a:lstStyle/>
        <a:p>
          <a:endParaRPr lang="es-CL"/>
        </a:p>
      </dgm:t>
    </dgm:pt>
    <dgm:pt modelId="{2D449143-5FD7-4F80-8674-27925B6EC34B}" type="pres">
      <dgm:prSet presAssocID="{0287306A-D0F9-415C-A0E1-8359619323E8}" presName="diagram" presStyleCnt="0">
        <dgm:presLayoutVars>
          <dgm:dir/>
          <dgm:resizeHandles val="exact"/>
        </dgm:presLayoutVars>
      </dgm:prSet>
      <dgm:spPr/>
      <dgm:t>
        <a:bodyPr/>
        <a:lstStyle/>
        <a:p>
          <a:endParaRPr lang="es-CL"/>
        </a:p>
      </dgm:t>
    </dgm:pt>
    <dgm:pt modelId="{51E3BE52-3B0B-4CA4-AC61-DDD5C0106F46}" type="pres">
      <dgm:prSet presAssocID="{7C19EF67-9B42-4DB6-86BC-C7B63EC8463D}" presName="node" presStyleLbl="node1" presStyleIdx="0" presStyleCnt="12">
        <dgm:presLayoutVars>
          <dgm:bulletEnabled val="1"/>
        </dgm:presLayoutVars>
      </dgm:prSet>
      <dgm:spPr>
        <a:prstGeom prst="rect">
          <a:avLst/>
        </a:prstGeom>
      </dgm:spPr>
      <dgm:t>
        <a:bodyPr/>
        <a:lstStyle/>
        <a:p>
          <a:endParaRPr lang="es-CL"/>
        </a:p>
      </dgm:t>
    </dgm:pt>
    <dgm:pt modelId="{7EAC556B-70C8-422E-B4DA-0A705961BEEE}" type="pres">
      <dgm:prSet presAssocID="{563B18BF-E5B4-44D2-9FD7-83E6FC865A50}" presName="sibTrans" presStyleCnt="0"/>
      <dgm:spPr/>
    </dgm:pt>
    <dgm:pt modelId="{2DC551CA-E359-4E92-88AC-AF6503BF5B9C}" type="pres">
      <dgm:prSet presAssocID="{3577C402-6827-4B63-A7A9-C1A37C548A27}" presName="node" presStyleLbl="node1" presStyleIdx="1" presStyleCnt="12">
        <dgm:presLayoutVars>
          <dgm:bulletEnabled val="1"/>
        </dgm:presLayoutVars>
      </dgm:prSet>
      <dgm:spPr>
        <a:prstGeom prst="rect">
          <a:avLst/>
        </a:prstGeom>
      </dgm:spPr>
      <dgm:t>
        <a:bodyPr/>
        <a:lstStyle/>
        <a:p>
          <a:endParaRPr lang="es-CL"/>
        </a:p>
      </dgm:t>
    </dgm:pt>
    <dgm:pt modelId="{C1EF548A-55EE-4ACF-ABEB-1BB175A6D6BC}" type="pres">
      <dgm:prSet presAssocID="{62E37856-4352-4729-8E90-D2CB303A39A6}" presName="sibTrans" presStyleCnt="0"/>
      <dgm:spPr/>
    </dgm:pt>
    <dgm:pt modelId="{2F1D1069-77A2-419D-8530-86D213154748}" type="pres">
      <dgm:prSet presAssocID="{E1FA8C6A-8A98-4828-AE5D-CF98E3B7725C}" presName="node" presStyleLbl="node1" presStyleIdx="2" presStyleCnt="12">
        <dgm:presLayoutVars>
          <dgm:bulletEnabled val="1"/>
        </dgm:presLayoutVars>
      </dgm:prSet>
      <dgm:spPr>
        <a:prstGeom prst="rect">
          <a:avLst/>
        </a:prstGeom>
      </dgm:spPr>
      <dgm:t>
        <a:bodyPr/>
        <a:lstStyle/>
        <a:p>
          <a:endParaRPr lang="es-CL"/>
        </a:p>
      </dgm:t>
    </dgm:pt>
    <dgm:pt modelId="{8D2D9367-493F-4948-8687-84DDC468A82F}" type="pres">
      <dgm:prSet presAssocID="{A4CA4791-DBF3-405B-9242-EC147DC568A6}" presName="sibTrans" presStyleCnt="0"/>
      <dgm:spPr/>
    </dgm:pt>
    <dgm:pt modelId="{3A067875-3658-4549-BC54-2706D9997279}" type="pres">
      <dgm:prSet presAssocID="{7CBA7B69-3672-48EE-845F-DE737761392F}" presName="node" presStyleLbl="node1" presStyleIdx="3" presStyleCnt="12" custLinFactNeighborX="1942">
        <dgm:presLayoutVars>
          <dgm:bulletEnabled val="1"/>
        </dgm:presLayoutVars>
      </dgm:prSet>
      <dgm:spPr>
        <a:prstGeom prst="rect">
          <a:avLst/>
        </a:prstGeom>
      </dgm:spPr>
      <dgm:t>
        <a:bodyPr/>
        <a:lstStyle/>
        <a:p>
          <a:endParaRPr lang="es-CL"/>
        </a:p>
      </dgm:t>
    </dgm:pt>
    <dgm:pt modelId="{4AAB87F6-1D61-4AB6-B1F5-B98AEBAA0F34}" type="pres">
      <dgm:prSet presAssocID="{5B81C2CD-3E40-4A7F-AC35-A7306A101CE9}" presName="sibTrans" presStyleCnt="0"/>
      <dgm:spPr/>
    </dgm:pt>
    <dgm:pt modelId="{7E4F0C94-98CC-4155-842F-52A3BA473654}" type="pres">
      <dgm:prSet presAssocID="{FD94C394-1393-4DD9-967D-A1ED2316D25E}" presName="node" presStyleLbl="node1" presStyleIdx="4" presStyleCnt="12">
        <dgm:presLayoutVars>
          <dgm:bulletEnabled val="1"/>
        </dgm:presLayoutVars>
      </dgm:prSet>
      <dgm:spPr>
        <a:prstGeom prst="rect">
          <a:avLst/>
        </a:prstGeom>
      </dgm:spPr>
      <dgm:t>
        <a:bodyPr/>
        <a:lstStyle/>
        <a:p>
          <a:endParaRPr lang="es-CL"/>
        </a:p>
      </dgm:t>
    </dgm:pt>
    <dgm:pt modelId="{9DD45FCE-814F-4CD5-83CE-B4BE3A46FE5A}" type="pres">
      <dgm:prSet presAssocID="{E57FB43C-63E1-477F-A5AD-BCF538080187}" presName="sibTrans" presStyleCnt="0"/>
      <dgm:spPr/>
    </dgm:pt>
    <dgm:pt modelId="{DA9DCC0A-378B-43DF-9629-470F449CC643}" type="pres">
      <dgm:prSet presAssocID="{FA2FC0D2-0D2A-487C-BD29-343BD7F6DF78}" presName="node" presStyleLbl="node1" presStyleIdx="5" presStyleCnt="12">
        <dgm:presLayoutVars>
          <dgm:bulletEnabled val="1"/>
        </dgm:presLayoutVars>
      </dgm:prSet>
      <dgm:spPr>
        <a:prstGeom prst="rect">
          <a:avLst/>
        </a:prstGeom>
      </dgm:spPr>
      <dgm:t>
        <a:bodyPr/>
        <a:lstStyle/>
        <a:p>
          <a:endParaRPr lang="es-CL"/>
        </a:p>
      </dgm:t>
    </dgm:pt>
    <dgm:pt modelId="{AE6DD78A-0641-4347-8F62-F349281ECD3D}" type="pres">
      <dgm:prSet presAssocID="{95C0F406-01AF-4778-A093-4A305496466A}" presName="sibTrans" presStyleCnt="0"/>
      <dgm:spPr/>
    </dgm:pt>
    <dgm:pt modelId="{8564FCDC-B4A8-492B-A125-44010D4464FA}" type="pres">
      <dgm:prSet presAssocID="{04402E7E-B125-45B3-9242-C2270B6096C5}" presName="node" presStyleLbl="node1" presStyleIdx="6" presStyleCnt="12">
        <dgm:presLayoutVars>
          <dgm:bulletEnabled val="1"/>
        </dgm:presLayoutVars>
      </dgm:prSet>
      <dgm:spPr>
        <a:prstGeom prst="rect">
          <a:avLst/>
        </a:prstGeom>
      </dgm:spPr>
      <dgm:t>
        <a:bodyPr/>
        <a:lstStyle/>
        <a:p>
          <a:endParaRPr lang="es-CL"/>
        </a:p>
      </dgm:t>
    </dgm:pt>
    <dgm:pt modelId="{294EA2C9-D8EA-4476-8FE1-9EF44FA0A454}" type="pres">
      <dgm:prSet presAssocID="{36E1B855-C18D-4A89-B22D-E2BB3F089C70}" presName="sibTrans" presStyleCnt="0"/>
      <dgm:spPr/>
    </dgm:pt>
    <dgm:pt modelId="{1AD0D2BD-5618-4CA1-8CB8-9235E9FDF25B}" type="pres">
      <dgm:prSet presAssocID="{D44774DA-4E21-41CF-A65E-27B9AD763984}" presName="node" presStyleLbl="node1" presStyleIdx="7" presStyleCnt="12">
        <dgm:presLayoutVars>
          <dgm:bulletEnabled val="1"/>
        </dgm:presLayoutVars>
      </dgm:prSet>
      <dgm:spPr>
        <a:prstGeom prst="rect">
          <a:avLst/>
        </a:prstGeom>
      </dgm:spPr>
      <dgm:t>
        <a:bodyPr/>
        <a:lstStyle/>
        <a:p>
          <a:endParaRPr lang="es-CL"/>
        </a:p>
      </dgm:t>
    </dgm:pt>
    <dgm:pt modelId="{5136A2FC-BD7F-404B-A8AE-0766D893EE9E}" type="pres">
      <dgm:prSet presAssocID="{384970EA-7FE9-4CBA-B100-0539027AEF11}" presName="sibTrans" presStyleCnt="0"/>
      <dgm:spPr/>
    </dgm:pt>
    <dgm:pt modelId="{B2EF4FD1-77FD-467B-82B1-0EFB3A0A441B}" type="pres">
      <dgm:prSet presAssocID="{47B54F3C-BAA3-4D3F-B3AE-B84C912BB959}" presName="node" presStyleLbl="node1" presStyleIdx="8" presStyleCnt="12">
        <dgm:presLayoutVars>
          <dgm:bulletEnabled val="1"/>
        </dgm:presLayoutVars>
      </dgm:prSet>
      <dgm:spPr>
        <a:prstGeom prst="rect">
          <a:avLst/>
        </a:prstGeom>
      </dgm:spPr>
      <dgm:t>
        <a:bodyPr/>
        <a:lstStyle/>
        <a:p>
          <a:endParaRPr lang="es-CL"/>
        </a:p>
      </dgm:t>
    </dgm:pt>
    <dgm:pt modelId="{44BB4CF0-EA83-49C5-BB56-57AFA0191D09}" type="pres">
      <dgm:prSet presAssocID="{DBF51250-4DFE-418F-B4C7-351D47BDA0E8}" presName="sibTrans" presStyleCnt="0"/>
      <dgm:spPr/>
    </dgm:pt>
    <dgm:pt modelId="{22D7230F-7D57-4530-9525-EFED0DC01B4B}" type="pres">
      <dgm:prSet presAssocID="{D8637543-E401-456B-81F0-3582859F5E3F}" presName="node" presStyleLbl="node1" presStyleIdx="9" presStyleCnt="12">
        <dgm:presLayoutVars>
          <dgm:bulletEnabled val="1"/>
        </dgm:presLayoutVars>
      </dgm:prSet>
      <dgm:spPr>
        <a:prstGeom prst="rect">
          <a:avLst/>
        </a:prstGeom>
      </dgm:spPr>
      <dgm:t>
        <a:bodyPr/>
        <a:lstStyle/>
        <a:p>
          <a:endParaRPr lang="es-CL"/>
        </a:p>
      </dgm:t>
    </dgm:pt>
    <dgm:pt modelId="{538AAE9A-5D51-4829-B248-101964417B86}" type="pres">
      <dgm:prSet presAssocID="{E6B21B5B-D78A-4DAF-BAC8-9447EA23787B}" presName="sibTrans" presStyleCnt="0"/>
      <dgm:spPr/>
    </dgm:pt>
    <dgm:pt modelId="{F19A9A41-6CB2-4763-B57E-867AC198DA7B}" type="pres">
      <dgm:prSet presAssocID="{8305D654-57A6-4FB8-BD8A-CB33F8FFDC80}" presName="node" presStyleLbl="node1" presStyleIdx="10" presStyleCnt="12">
        <dgm:presLayoutVars>
          <dgm:bulletEnabled val="1"/>
        </dgm:presLayoutVars>
      </dgm:prSet>
      <dgm:spPr>
        <a:prstGeom prst="rect">
          <a:avLst/>
        </a:prstGeom>
      </dgm:spPr>
      <dgm:t>
        <a:bodyPr/>
        <a:lstStyle/>
        <a:p>
          <a:endParaRPr lang="es-CL"/>
        </a:p>
      </dgm:t>
    </dgm:pt>
    <dgm:pt modelId="{0DDD16C1-DEDD-45B1-801A-307173DEB0DB}" type="pres">
      <dgm:prSet presAssocID="{2E2A046E-C176-4439-B3A9-9F7096B215AD}" presName="sibTrans" presStyleCnt="0"/>
      <dgm:spPr/>
    </dgm:pt>
    <dgm:pt modelId="{F973E535-E174-44E5-9E32-4DEA880C4293}" type="pres">
      <dgm:prSet presAssocID="{CC66C956-1ED7-45FE-B4A5-61F62857838D}" presName="node" presStyleLbl="node1" presStyleIdx="11" presStyleCnt="12">
        <dgm:presLayoutVars>
          <dgm:bulletEnabled val="1"/>
        </dgm:presLayoutVars>
      </dgm:prSet>
      <dgm:spPr>
        <a:prstGeom prst="rect">
          <a:avLst/>
        </a:prstGeom>
      </dgm:spPr>
      <dgm:t>
        <a:bodyPr/>
        <a:lstStyle/>
        <a:p>
          <a:endParaRPr lang="es-CL"/>
        </a:p>
      </dgm:t>
    </dgm:pt>
  </dgm:ptLst>
  <dgm:cxnLst>
    <dgm:cxn modelId="{7D385C39-9F96-4184-969D-13E925CEA431}" srcId="{0287306A-D0F9-415C-A0E1-8359619323E8}" destId="{3577C402-6827-4B63-A7A9-C1A37C548A27}" srcOrd="1" destOrd="0" parTransId="{95DB070E-2CDE-4051-8142-C8D7C0B008D4}" sibTransId="{62E37856-4352-4729-8E90-D2CB303A39A6}"/>
    <dgm:cxn modelId="{DC31D43E-8F8A-419D-9FE6-9507B43EDB6F}" srcId="{0287306A-D0F9-415C-A0E1-8359619323E8}" destId="{CC66C956-1ED7-45FE-B4A5-61F62857838D}" srcOrd="11" destOrd="0" parTransId="{348FAFC7-C4DE-4BE0-A5FC-EC332387E577}" sibTransId="{EE50BA52-AEB5-4DE4-A45D-D8E678B6495C}"/>
    <dgm:cxn modelId="{ACD70B43-0939-4D53-8EAB-17E4D1EF8D3B}" type="presOf" srcId="{E1FA8C6A-8A98-4828-AE5D-CF98E3B7725C}" destId="{2F1D1069-77A2-419D-8530-86D213154748}" srcOrd="0" destOrd="0" presId="urn:microsoft.com/office/officeart/2005/8/layout/default"/>
    <dgm:cxn modelId="{6F1D418A-4719-4312-83F3-E52A96055909}" type="presOf" srcId="{FD94C394-1393-4DD9-967D-A1ED2316D25E}" destId="{7E4F0C94-98CC-4155-842F-52A3BA473654}" srcOrd="0" destOrd="0" presId="urn:microsoft.com/office/officeart/2005/8/layout/default"/>
    <dgm:cxn modelId="{26D2B1DD-BE64-4814-ACDF-A88709FD4259}" srcId="{0287306A-D0F9-415C-A0E1-8359619323E8}" destId="{8305D654-57A6-4FB8-BD8A-CB33F8FFDC80}" srcOrd="10" destOrd="0" parTransId="{620D63C9-C397-492B-8C04-7C81705A2433}" sibTransId="{2E2A046E-C176-4439-B3A9-9F7096B215AD}"/>
    <dgm:cxn modelId="{220C1D65-942B-4063-87E1-33535598F02D}" srcId="{0287306A-D0F9-415C-A0E1-8359619323E8}" destId="{7CBA7B69-3672-48EE-845F-DE737761392F}" srcOrd="3" destOrd="0" parTransId="{C80C8EA8-44E6-417F-9DF1-64B2447A364F}" sibTransId="{5B81C2CD-3E40-4A7F-AC35-A7306A101CE9}"/>
    <dgm:cxn modelId="{4793AC42-E986-4BB8-977E-550CEC92BFC5}" type="presOf" srcId="{7C19EF67-9B42-4DB6-86BC-C7B63EC8463D}" destId="{51E3BE52-3B0B-4CA4-AC61-DDD5C0106F46}" srcOrd="0" destOrd="0" presId="urn:microsoft.com/office/officeart/2005/8/layout/default"/>
    <dgm:cxn modelId="{5E30542D-7717-4B28-9C02-89D2F9C0D3AD}" type="presOf" srcId="{D44774DA-4E21-41CF-A65E-27B9AD763984}" destId="{1AD0D2BD-5618-4CA1-8CB8-9235E9FDF25B}" srcOrd="0" destOrd="0" presId="urn:microsoft.com/office/officeart/2005/8/layout/default"/>
    <dgm:cxn modelId="{389F3B54-5675-4979-B984-B0D3B78033D2}" srcId="{0287306A-D0F9-415C-A0E1-8359619323E8}" destId="{7C19EF67-9B42-4DB6-86BC-C7B63EC8463D}" srcOrd="0" destOrd="0" parTransId="{D5737C6F-FA7E-4DA3-9517-AB669564E8A8}" sibTransId="{563B18BF-E5B4-44D2-9FD7-83E6FC865A50}"/>
    <dgm:cxn modelId="{CC4BC24C-753A-491A-8862-69C6A2EC58EC}" srcId="{0287306A-D0F9-415C-A0E1-8359619323E8}" destId="{04402E7E-B125-45B3-9242-C2270B6096C5}" srcOrd="6" destOrd="0" parTransId="{53A553FD-DE7E-4461-A423-F3B7715506DF}" sibTransId="{36E1B855-C18D-4A89-B22D-E2BB3F089C70}"/>
    <dgm:cxn modelId="{3800D8C9-D365-402E-A61C-0FA6C0E018F4}" type="presOf" srcId="{8305D654-57A6-4FB8-BD8A-CB33F8FFDC80}" destId="{F19A9A41-6CB2-4763-B57E-867AC198DA7B}" srcOrd="0" destOrd="0" presId="urn:microsoft.com/office/officeart/2005/8/layout/default"/>
    <dgm:cxn modelId="{49759BD1-D208-4B04-9A6E-386B0368E5EA}" srcId="{0287306A-D0F9-415C-A0E1-8359619323E8}" destId="{D44774DA-4E21-41CF-A65E-27B9AD763984}" srcOrd="7" destOrd="0" parTransId="{5B4F20C3-BB7A-471C-BE6C-0A0BEC72F7C6}" sibTransId="{384970EA-7FE9-4CBA-B100-0539027AEF11}"/>
    <dgm:cxn modelId="{978803F8-1F7F-4C97-BB07-496553414625}" type="presOf" srcId="{7CBA7B69-3672-48EE-845F-DE737761392F}" destId="{3A067875-3658-4549-BC54-2706D9997279}" srcOrd="0" destOrd="0" presId="urn:microsoft.com/office/officeart/2005/8/layout/default"/>
    <dgm:cxn modelId="{056D850F-6800-4F8E-AAB3-2986CA070353}" srcId="{0287306A-D0F9-415C-A0E1-8359619323E8}" destId="{E1FA8C6A-8A98-4828-AE5D-CF98E3B7725C}" srcOrd="2" destOrd="0" parTransId="{DFBCF1B8-424B-4B50-9D3F-EC55565C8AF8}" sibTransId="{A4CA4791-DBF3-405B-9242-EC147DC568A6}"/>
    <dgm:cxn modelId="{7F50803A-9FDF-45EA-A0EB-862203B7437B}" type="presOf" srcId="{FA2FC0D2-0D2A-487C-BD29-343BD7F6DF78}" destId="{DA9DCC0A-378B-43DF-9629-470F449CC643}" srcOrd="0" destOrd="0" presId="urn:microsoft.com/office/officeart/2005/8/layout/default"/>
    <dgm:cxn modelId="{C42C49A3-31C1-447E-B092-AF1F178ABCCF}" srcId="{0287306A-D0F9-415C-A0E1-8359619323E8}" destId="{FD94C394-1393-4DD9-967D-A1ED2316D25E}" srcOrd="4" destOrd="0" parTransId="{9F1D8348-995F-441D-BC78-AE110E5FE0C2}" sibTransId="{E57FB43C-63E1-477F-A5AD-BCF538080187}"/>
    <dgm:cxn modelId="{56544EF4-B1D9-42B0-9E69-3F32B1EF1F3C}" srcId="{0287306A-D0F9-415C-A0E1-8359619323E8}" destId="{FA2FC0D2-0D2A-487C-BD29-343BD7F6DF78}" srcOrd="5" destOrd="0" parTransId="{C8EFCA0B-030C-4EBA-AE9B-CCB9730BF2CA}" sibTransId="{95C0F406-01AF-4778-A093-4A305496466A}"/>
    <dgm:cxn modelId="{45B842AA-6D15-4806-8D08-C14B8D508F29}" type="presOf" srcId="{D8637543-E401-456B-81F0-3582859F5E3F}" destId="{22D7230F-7D57-4530-9525-EFED0DC01B4B}" srcOrd="0" destOrd="0" presId="urn:microsoft.com/office/officeart/2005/8/layout/default"/>
    <dgm:cxn modelId="{5656DD83-2178-4F69-B6E3-127BB8373ACD}" srcId="{0287306A-D0F9-415C-A0E1-8359619323E8}" destId="{47B54F3C-BAA3-4D3F-B3AE-B84C912BB959}" srcOrd="8" destOrd="0" parTransId="{6ACB9B3B-56D1-4780-B1D1-9BF703CCA105}" sibTransId="{DBF51250-4DFE-418F-B4C7-351D47BDA0E8}"/>
    <dgm:cxn modelId="{F07FABBF-101F-4678-82F6-C43CA0B7591D}" type="presOf" srcId="{04402E7E-B125-45B3-9242-C2270B6096C5}" destId="{8564FCDC-B4A8-492B-A125-44010D4464FA}" srcOrd="0" destOrd="0" presId="urn:microsoft.com/office/officeart/2005/8/layout/default"/>
    <dgm:cxn modelId="{7C161583-9A7E-4A8A-AA0B-5C8B04397FBA}" type="presOf" srcId="{47B54F3C-BAA3-4D3F-B3AE-B84C912BB959}" destId="{B2EF4FD1-77FD-467B-82B1-0EFB3A0A441B}" srcOrd="0" destOrd="0" presId="urn:microsoft.com/office/officeart/2005/8/layout/default"/>
    <dgm:cxn modelId="{94EE4782-2A5A-4DDE-889B-AB09E773D15B}" srcId="{0287306A-D0F9-415C-A0E1-8359619323E8}" destId="{D8637543-E401-456B-81F0-3582859F5E3F}" srcOrd="9" destOrd="0" parTransId="{5CF52A44-C902-4454-B79B-EA3C1F3F2C87}" sibTransId="{E6B21B5B-D78A-4DAF-BAC8-9447EA23787B}"/>
    <dgm:cxn modelId="{9CC89B05-7AD9-4EBE-BBA6-1FB6B09156F8}" type="presOf" srcId="{CC66C956-1ED7-45FE-B4A5-61F62857838D}" destId="{F973E535-E174-44E5-9E32-4DEA880C4293}" srcOrd="0" destOrd="0" presId="urn:microsoft.com/office/officeart/2005/8/layout/default"/>
    <dgm:cxn modelId="{D29FFF52-8209-4A66-8D03-7F00C8F7D5CA}" type="presOf" srcId="{3577C402-6827-4B63-A7A9-C1A37C548A27}" destId="{2DC551CA-E359-4E92-88AC-AF6503BF5B9C}" srcOrd="0" destOrd="0" presId="urn:microsoft.com/office/officeart/2005/8/layout/default"/>
    <dgm:cxn modelId="{0EFDDEED-7D9C-4645-99A2-A4199686A963}" type="presOf" srcId="{0287306A-D0F9-415C-A0E1-8359619323E8}" destId="{2D449143-5FD7-4F80-8674-27925B6EC34B}" srcOrd="0" destOrd="0" presId="urn:microsoft.com/office/officeart/2005/8/layout/default"/>
    <dgm:cxn modelId="{05E65123-6A08-4140-8C92-5588FC10CC1E}" type="presParOf" srcId="{2D449143-5FD7-4F80-8674-27925B6EC34B}" destId="{51E3BE52-3B0B-4CA4-AC61-DDD5C0106F46}" srcOrd="0" destOrd="0" presId="urn:microsoft.com/office/officeart/2005/8/layout/default"/>
    <dgm:cxn modelId="{627E67E6-E544-41FA-8524-25D2699AABD6}" type="presParOf" srcId="{2D449143-5FD7-4F80-8674-27925B6EC34B}" destId="{7EAC556B-70C8-422E-B4DA-0A705961BEEE}" srcOrd="1" destOrd="0" presId="urn:microsoft.com/office/officeart/2005/8/layout/default"/>
    <dgm:cxn modelId="{0BF12E19-8995-43F1-B585-3E6C83C58FCF}" type="presParOf" srcId="{2D449143-5FD7-4F80-8674-27925B6EC34B}" destId="{2DC551CA-E359-4E92-88AC-AF6503BF5B9C}" srcOrd="2" destOrd="0" presId="urn:microsoft.com/office/officeart/2005/8/layout/default"/>
    <dgm:cxn modelId="{81B55A9E-7C96-4EE4-99DB-A5B4A94F2B8E}" type="presParOf" srcId="{2D449143-5FD7-4F80-8674-27925B6EC34B}" destId="{C1EF548A-55EE-4ACF-ABEB-1BB175A6D6BC}" srcOrd="3" destOrd="0" presId="urn:microsoft.com/office/officeart/2005/8/layout/default"/>
    <dgm:cxn modelId="{950EE815-6DBC-4C92-9BAE-BC98388B2287}" type="presParOf" srcId="{2D449143-5FD7-4F80-8674-27925B6EC34B}" destId="{2F1D1069-77A2-419D-8530-86D213154748}" srcOrd="4" destOrd="0" presId="urn:microsoft.com/office/officeart/2005/8/layout/default"/>
    <dgm:cxn modelId="{5314CA43-251B-44F5-AC08-C195D80C7C97}" type="presParOf" srcId="{2D449143-5FD7-4F80-8674-27925B6EC34B}" destId="{8D2D9367-493F-4948-8687-84DDC468A82F}" srcOrd="5" destOrd="0" presId="urn:microsoft.com/office/officeart/2005/8/layout/default"/>
    <dgm:cxn modelId="{9354A21C-B68E-4DA2-B7AA-6EEF586E6766}" type="presParOf" srcId="{2D449143-5FD7-4F80-8674-27925B6EC34B}" destId="{3A067875-3658-4549-BC54-2706D9997279}" srcOrd="6" destOrd="0" presId="urn:microsoft.com/office/officeart/2005/8/layout/default"/>
    <dgm:cxn modelId="{711B4156-B866-4A4E-8A41-9F70D81D0C7E}" type="presParOf" srcId="{2D449143-5FD7-4F80-8674-27925B6EC34B}" destId="{4AAB87F6-1D61-4AB6-B1F5-B98AEBAA0F34}" srcOrd="7" destOrd="0" presId="urn:microsoft.com/office/officeart/2005/8/layout/default"/>
    <dgm:cxn modelId="{96DB1B03-DCDF-4C04-B76C-9EA7998722C9}" type="presParOf" srcId="{2D449143-5FD7-4F80-8674-27925B6EC34B}" destId="{7E4F0C94-98CC-4155-842F-52A3BA473654}" srcOrd="8" destOrd="0" presId="urn:microsoft.com/office/officeart/2005/8/layout/default"/>
    <dgm:cxn modelId="{DE7F662B-1CDC-44E9-BC60-E6538A5324E6}" type="presParOf" srcId="{2D449143-5FD7-4F80-8674-27925B6EC34B}" destId="{9DD45FCE-814F-4CD5-83CE-B4BE3A46FE5A}" srcOrd="9" destOrd="0" presId="urn:microsoft.com/office/officeart/2005/8/layout/default"/>
    <dgm:cxn modelId="{08156710-5C89-4EBA-BDB4-18BA7642660A}" type="presParOf" srcId="{2D449143-5FD7-4F80-8674-27925B6EC34B}" destId="{DA9DCC0A-378B-43DF-9629-470F449CC643}" srcOrd="10" destOrd="0" presId="urn:microsoft.com/office/officeart/2005/8/layout/default"/>
    <dgm:cxn modelId="{C5980543-85C6-4074-AC77-0FBCA721D073}" type="presParOf" srcId="{2D449143-5FD7-4F80-8674-27925B6EC34B}" destId="{AE6DD78A-0641-4347-8F62-F349281ECD3D}" srcOrd="11" destOrd="0" presId="urn:microsoft.com/office/officeart/2005/8/layout/default"/>
    <dgm:cxn modelId="{A5FB3E15-7180-4204-AF88-0180B05DBE6C}" type="presParOf" srcId="{2D449143-5FD7-4F80-8674-27925B6EC34B}" destId="{8564FCDC-B4A8-492B-A125-44010D4464FA}" srcOrd="12" destOrd="0" presId="urn:microsoft.com/office/officeart/2005/8/layout/default"/>
    <dgm:cxn modelId="{89797A31-20ED-4F94-AC93-B4A3000AFE31}" type="presParOf" srcId="{2D449143-5FD7-4F80-8674-27925B6EC34B}" destId="{294EA2C9-D8EA-4476-8FE1-9EF44FA0A454}" srcOrd="13" destOrd="0" presId="urn:microsoft.com/office/officeart/2005/8/layout/default"/>
    <dgm:cxn modelId="{E981A8C3-42A8-4CF9-B45E-5AF087CB0586}" type="presParOf" srcId="{2D449143-5FD7-4F80-8674-27925B6EC34B}" destId="{1AD0D2BD-5618-4CA1-8CB8-9235E9FDF25B}" srcOrd="14" destOrd="0" presId="urn:microsoft.com/office/officeart/2005/8/layout/default"/>
    <dgm:cxn modelId="{FE17DDAD-2DAE-4A76-8C70-EFDDDDEECD27}" type="presParOf" srcId="{2D449143-5FD7-4F80-8674-27925B6EC34B}" destId="{5136A2FC-BD7F-404B-A8AE-0766D893EE9E}" srcOrd="15" destOrd="0" presId="urn:microsoft.com/office/officeart/2005/8/layout/default"/>
    <dgm:cxn modelId="{889DFCC1-02C9-4DB6-9499-F946A958813A}" type="presParOf" srcId="{2D449143-5FD7-4F80-8674-27925B6EC34B}" destId="{B2EF4FD1-77FD-467B-82B1-0EFB3A0A441B}" srcOrd="16" destOrd="0" presId="urn:microsoft.com/office/officeart/2005/8/layout/default"/>
    <dgm:cxn modelId="{EF57C3E2-5062-40DF-BD6D-740DCA1C71EF}" type="presParOf" srcId="{2D449143-5FD7-4F80-8674-27925B6EC34B}" destId="{44BB4CF0-EA83-49C5-BB56-57AFA0191D09}" srcOrd="17" destOrd="0" presId="urn:microsoft.com/office/officeart/2005/8/layout/default"/>
    <dgm:cxn modelId="{93C3A8B8-885C-4C5A-9274-53B69FF6D8C7}" type="presParOf" srcId="{2D449143-5FD7-4F80-8674-27925B6EC34B}" destId="{22D7230F-7D57-4530-9525-EFED0DC01B4B}" srcOrd="18" destOrd="0" presId="urn:microsoft.com/office/officeart/2005/8/layout/default"/>
    <dgm:cxn modelId="{6543CC11-5E07-4C4B-BD83-608603B3FFE1}" type="presParOf" srcId="{2D449143-5FD7-4F80-8674-27925B6EC34B}" destId="{538AAE9A-5D51-4829-B248-101964417B86}" srcOrd="19" destOrd="0" presId="urn:microsoft.com/office/officeart/2005/8/layout/default"/>
    <dgm:cxn modelId="{2532D0D2-0222-4BDE-A093-23B00DBB3B22}" type="presParOf" srcId="{2D449143-5FD7-4F80-8674-27925B6EC34B}" destId="{F19A9A41-6CB2-4763-B57E-867AC198DA7B}" srcOrd="20" destOrd="0" presId="urn:microsoft.com/office/officeart/2005/8/layout/default"/>
    <dgm:cxn modelId="{E5AAB6D9-D94C-4D19-8E52-3AFE6ECE16A8}" type="presParOf" srcId="{2D449143-5FD7-4F80-8674-27925B6EC34B}" destId="{0DDD16C1-DEDD-45B1-801A-307173DEB0DB}" srcOrd="21" destOrd="0" presId="urn:microsoft.com/office/officeart/2005/8/layout/default"/>
    <dgm:cxn modelId="{B87D8618-E3EF-4199-975C-1ADBB1F60A14}" type="presParOf" srcId="{2D449143-5FD7-4F80-8674-27925B6EC34B}" destId="{F973E535-E174-44E5-9E32-4DEA880C4293}" srcOrd="2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6ABBFE6-639C-4EA2-8E97-642F77D23D8A}" type="doc">
      <dgm:prSet loTypeId="urn:microsoft.com/office/officeart/2008/layout/HorizontalMultiLevelHierarchy" loCatId="hierarchy" qsTypeId="urn:microsoft.com/office/officeart/2005/8/quickstyle/simple2" qsCatId="simple" csTypeId="urn:microsoft.com/office/officeart/2005/8/colors/accent1_2" csCatId="accent1" phldr="1"/>
      <dgm:spPr/>
      <dgm:t>
        <a:bodyPr/>
        <a:lstStyle/>
        <a:p>
          <a:endParaRPr lang="es-CL"/>
        </a:p>
      </dgm:t>
    </dgm:pt>
    <dgm:pt modelId="{B00E36B9-689B-47E7-8679-6E45B9FDF354}">
      <dgm:prSet phldrT="[Texto]" custT="1"/>
      <dgm:spPr>
        <a:solidFill>
          <a:schemeClr val="accent2"/>
        </a:solidFill>
      </dgm:spPr>
      <dgm:t>
        <a:bodyPr/>
        <a:lstStyle/>
        <a:p>
          <a:r>
            <a:rPr lang="es-CL" sz="1600" b="1" dirty="0" smtClean="0"/>
            <a:t>INDICACIONES</a:t>
          </a:r>
          <a:endParaRPr lang="es-CL" sz="1600" b="1" dirty="0"/>
        </a:p>
      </dgm:t>
    </dgm:pt>
    <dgm:pt modelId="{7F5AE0D0-7755-4886-B491-EA4C4D99068A}" type="parTrans" cxnId="{7E957AF5-31DB-47F7-A729-DF3F4A530C8F}">
      <dgm:prSet/>
      <dgm:spPr/>
      <dgm:t>
        <a:bodyPr/>
        <a:lstStyle/>
        <a:p>
          <a:endParaRPr lang="es-CL" sz="1200" dirty="0"/>
        </a:p>
      </dgm:t>
    </dgm:pt>
    <dgm:pt modelId="{F3D3945F-D0FF-496A-B739-9AA839C03926}" type="sibTrans" cxnId="{7E957AF5-31DB-47F7-A729-DF3F4A530C8F}">
      <dgm:prSet/>
      <dgm:spPr/>
      <dgm:t>
        <a:bodyPr/>
        <a:lstStyle/>
        <a:p>
          <a:endParaRPr lang="es-CL" sz="1200" dirty="0"/>
        </a:p>
      </dgm:t>
    </dgm:pt>
    <dgm:pt modelId="{EE828F77-24BD-4110-92D3-AB1EA4470A7E}">
      <dgm:prSet phldrT="[Texto]" custT="1"/>
      <dgm:spPr>
        <a:solidFill>
          <a:schemeClr val="tx2"/>
        </a:solidFill>
      </dgm:spPr>
      <dgm:t>
        <a:bodyPr/>
        <a:lstStyle/>
        <a:p>
          <a:r>
            <a:rPr lang="es-CL" sz="1400" dirty="0" smtClean="0"/>
            <a:t>MANEJO DE LA ESPASTICIDAD</a:t>
          </a:r>
          <a:endParaRPr lang="es-CL" sz="1400" dirty="0"/>
        </a:p>
      </dgm:t>
    </dgm:pt>
    <dgm:pt modelId="{4A1E19F0-3164-4422-B70D-80DECC791748}" type="parTrans" cxnId="{62672909-9F7D-46C6-9F22-41C974564656}">
      <dgm:prSet/>
      <dgm:spPr/>
      <dgm:t>
        <a:bodyPr/>
        <a:lstStyle/>
        <a:p>
          <a:endParaRPr lang="es-CL" sz="1200" dirty="0"/>
        </a:p>
      </dgm:t>
    </dgm:pt>
    <dgm:pt modelId="{B562AE67-571F-44B3-BB40-07EBCA74E642}" type="sibTrans" cxnId="{62672909-9F7D-46C6-9F22-41C974564656}">
      <dgm:prSet/>
      <dgm:spPr/>
      <dgm:t>
        <a:bodyPr/>
        <a:lstStyle/>
        <a:p>
          <a:endParaRPr lang="es-CL" sz="1200" dirty="0"/>
        </a:p>
      </dgm:t>
    </dgm:pt>
    <dgm:pt modelId="{3CE4E229-10CE-4F25-9391-186803EC3CCD}">
      <dgm:prSet phldrT="[Texto]" custT="1"/>
      <dgm:spPr>
        <a:solidFill>
          <a:schemeClr val="accent1"/>
        </a:solidFill>
      </dgm:spPr>
      <dgm:t>
        <a:bodyPr/>
        <a:lstStyle/>
        <a:p>
          <a:r>
            <a:rPr lang="es-CL" sz="1400" dirty="0" smtClean="0"/>
            <a:t>MEDICAL RESEARCH COUNCIL SCALE</a:t>
          </a:r>
          <a:endParaRPr lang="es-CL" sz="1400" dirty="0"/>
        </a:p>
      </dgm:t>
    </dgm:pt>
    <dgm:pt modelId="{FF97541D-2CF5-4106-8411-743789DF93DF}" type="parTrans" cxnId="{6C12B1CE-41A8-4D46-878C-568EAA1506BD}">
      <dgm:prSet/>
      <dgm:spPr>
        <a:solidFill>
          <a:srgbClr val="00B0F0"/>
        </a:solidFill>
      </dgm:spPr>
      <dgm:t>
        <a:bodyPr/>
        <a:lstStyle/>
        <a:p>
          <a:endParaRPr lang="es-CL" sz="1200" dirty="0"/>
        </a:p>
      </dgm:t>
    </dgm:pt>
    <dgm:pt modelId="{8863E448-FE69-4C3F-A898-F38ED588487E}" type="sibTrans" cxnId="{6C12B1CE-41A8-4D46-878C-568EAA1506BD}">
      <dgm:prSet/>
      <dgm:spPr/>
      <dgm:t>
        <a:bodyPr/>
        <a:lstStyle/>
        <a:p>
          <a:endParaRPr lang="es-CL" sz="1200" dirty="0"/>
        </a:p>
      </dgm:t>
    </dgm:pt>
    <dgm:pt modelId="{2354BE0F-AA94-4229-BD58-E62F14F7C305}">
      <dgm:prSet phldrT="[Texto]" custT="1"/>
      <dgm:spPr>
        <a:solidFill>
          <a:schemeClr val="accent1"/>
        </a:solidFill>
      </dgm:spPr>
      <dgm:t>
        <a:bodyPr/>
        <a:lstStyle/>
        <a:p>
          <a:r>
            <a:rPr lang="es-CL" sz="1400" dirty="0" smtClean="0"/>
            <a:t>MODIFIED ASHWORTH SCALE</a:t>
          </a:r>
          <a:endParaRPr lang="es-CL" sz="1400" dirty="0"/>
        </a:p>
      </dgm:t>
    </dgm:pt>
    <dgm:pt modelId="{DDFAD42B-2D73-4FB3-ADF0-F0C2E22DE72B}" type="parTrans" cxnId="{3284A510-3B3F-487B-A2DF-DBC52FCF9B56}">
      <dgm:prSet/>
      <dgm:spPr>
        <a:solidFill>
          <a:srgbClr val="00B0F0"/>
        </a:solidFill>
      </dgm:spPr>
      <dgm:t>
        <a:bodyPr/>
        <a:lstStyle/>
        <a:p>
          <a:endParaRPr lang="es-CL" sz="1200" dirty="0"/>
        </a:p>
      </dgm:t>
    </dgm:pt>
    <dgm:pt modelId="{0CB7D3ED-1B97-40C9-95BE-1BE014D39694}" type="sibTrans" cxnId="{3284A510-3B3F-487B-A2DF-DBC52FCF9B56}">
      <dgm:prSet/>
      <dgm:spPr/>
      <dgm:t>
        <a:bodyPr/>
        <a:lstStyle/>
        <a:p>
          <a:endParaRPr lang="es-CL" sz="1200" dirty="0"/>
        </a:p>
      </dgm:t>
    </dgm:pt>
    <dgm:pt modelId="{F83B611E-1845-473B-A5F7-9E46DB2847F9}">
      <dgm:prSet phldrT="[Texto]" custT="1"/>
      <dgm:spPr>
        <a:solidFill>
          <a:schemeClr val="tx2"/>
        </a:solidFill>
      </dgm:spPr>
      <dgm:t>
        <a:bodyPr/>
        <a:lstStyle/>
        <a:p>
          <a:r>
            <a:rPr lang="es-CL" sz="1400" dirty="0" smtClean="0"/>
            <a:t>INCREMENTAR FUERZA MUSCULAR </a:t>
          </a:r>
          <a:endParaRPr lang="es-CL" sz="1400" dirty="0"/>
        </a:p>
      </dgm:t>
    </dgm:pt>
    <dgm:pt modelId="{6D7DDB05-B2C5-4447-8E6B-72DDC1682005}" type="parTrans" cxnId="{CD321837-78BF-4452-82C4-D7256DC1FC69}">
      <dgm:prSet/>
      <dgm:spPr/>
      <dgm:t>
        <a:bodyPr/>
        <a:lstStyle/>
        <a:p>
          <a:endParaRPr lang="es-CL"/>
        </a:p>
      </dgm:t>
    </dgm:pt>
    <dgm:pt modelId="{5F62424E-26E2-491B-B6C9-E6B41D98E3F8}" type="sibTrans" cxnId="{CD321837-78BF-4452-82C4-D7256DC1FC69}">
      <dgm:prSet/>
      <dgm:spPr/>
      <dgm:t>
        <a:bodyPr/>
        <a:lstStyle/>
        <a:p>
          <a:endParaRPr lang="es-CL"/>
        </a:p>
      </dgm:t>
    </dgm:pt>
    <dgm:pt modelId="{774D1C59-1A5F-44F8-9DE9-E1DC18210AAA}">
      <dgm:prSet custT="1"/>
      <dgm:spPr>
        <a:solidFill>
          <a:schemeClr val="accent1"/>
        </a:solidFill>
      </dgm:spPr>
      <dgm:t>
        <a:bodyPr/>
        <a:lstStyle/>
        <a:p>
          <a:r>
            <a:rPr lang="es-CL" sz="1400" dirty="0" smtClean="0"/>
            <a:t>ESCALA DE TARDIEU</a:t>
          </a:r>
          <a:endParaRPr lang="es-CL" sz="1400" dirty="0"/>
        </a:p>
      </dgm:t>
    </dgm:pt>
    <dgm:pt modelId="{06467371-C418-475C-90DC-7FA0F2D71C2C}" type="parTrans" cxnId="{EFFBBE0B-1F19-43FB-B70A-222E4822B2F6}">
      <dgm:prSet/>
      <dgm:spPr/>
      <dgm:t>
        <a:bodyPr/>
        <a:lstStyle/>
        <a:p>
          <a:endParaRPr lang="es-CL"/>
        </a:p>
      </dgm:t>
    </dgm:pt>
    <dgm:pt modelId="{EA21CD7F-275F-4A1A-8268-47566D18F4E4}" type="sibTrans" cxnId="{EFFBBE0B-1F19-43FB-B70A-222E4822B2F6}">
      <dgm:prSet/>
      <dgm:spPr/>
      <dgm:t>
        <a:bodyPr/>
        <a:lstStyle/>
        <a:p>
          <a:endParaRPr lang="es-CL"/>
        </a:p>
      </dgm:t>
    </dgm:pt>
    <dgm:pt modelId="{AF7F4284-09B3-4242-9C7B-75C0F64377CC}">
      <dgm:prSet custT="1"/>
      <dgm:spPr>
        <a:solidFill>
          <a:schemeClr val="tx2"/>
        </a:solidFill>
      </dgm:spPr>
      <dgm:t>
        <a:bodyPr/>
        <a:lstStyle/>
        <a:p>
          <a:r>
            <a:rPr lang="es-CL" sz="1400" b="0" i="0" dirty="0" smtClean="0"/>
            <a:t>ESTIMULACION DE MOTRICIDAD FINA</a:t>
          </a:r>
          <a:endParaRPr lang="es-CL" sz="1400" b="0" i="0" dirty="0"/>
        </a:p>
      </dgm:t>
    </dgm:pt>
    <dgm:pt modelId="{9D875995-0619-4E1D-90F3-CC84E5E949B5}" type="parTrans" cxnId="{77176411-4F55-45EC-B317-6A7505B74B04}">
      <dgm:prSet/>
      <dgm:spPr/>
      <dgm:t>
        <a:bodyPr/>
        <a:lstStyle/>
        <a:p>
          <a:endParaRPr lang="es-CL"/>
        </a:p>
      </dgm:t>
    </dgm:pt>
    <dgm:pt modelId="{0F594CFD-17CC-412B-9770-25DF08F15326}" type="sibTrans" cxnId="{77176411-4F55-45EC-B317-6A7505B74B04}">
      <dgm:prSet/>
      <dgm:spPr/>
      <dgm:t>
        <a:bodyPr/>
        <a:lstStyle/>
        <a:p>
          <a:endParaRPr lang="es-CL"/>
        </a:p>
      </dgm:t>
    </dgm:pt>
    <dgm:pt modelId="{EAD4DFC2-D88A-4FBF-9885-71AA769A6898}">
      <dgm:prSet custT="1"/>
      <dgm:spPr/>
      <dgm:t>
        <a:bodyPr/>
        <a:lstStyle/>
        <a:p>
          <a:r>
            <a:rPr lang="es-CL" sz="1400" dirty="0" smtClean="0"/>
            <a:t>PCHES: Prueba de Calidad de Habilidades de la Extremidad Superior</a:t>
          </a:r>
          <a:endParaRPr lang="es-CL" sz="1400" dirty="0"/>
        </a:p>
      </dgm:t>
    </dgm:pt>
    <dgm:pt modelId="{6DAFD6E3-4729-4A80-8F94-CC0FF1BDA1E4}" type="parTrans" cxnId="{C744036B-7A8D-4834-8D3B-B5A0A9B1ACA7}">
      <dgm:prSet/>
      <dgm:spPr/>
      <dgm:t>
        <a:bodyPr/>
        <a:lstStyle/>
        <a:p>
          <a:endParaRPr lang="es-CL"/>
        </a:p>
      </dgm:t>
    </dgm:pt>
    <dgm:pt modelId="{1AC0CAE6-3AFB-436D-ABD7-F71E929D97C6}" type="sibTrans" cxnId="{C744036B-7A8D-4834-8D3B-B5A0A9B1ACA7}">
      <dgm:prSet/>
      <dgm:spPr/>
      <dgm:t>
        <a:bodyPr/>
        <a:lstStyle/>
        <a:p>
          <a:endParaRPr lang="es-CL"/>
        </a:p>
      </dgm:t>
    </dgm:pt>
    <dgm:pt modelId="{726A5903-C9D6-4140-9D76-9E6894FFCFA5}">
      <dgm:prSet custT="1"/>
      <dgm:spPr>
        <a:solidFill>
          <a:schemeClr val="tx2"/>
        </a:solidFill>
      </dgm:spPr>
      <dgm:t>
        <a:bodyPr/>
        <a:lstStyle/>
        <a:p>
          <a:r>
            <a:rPr lang="es-CL" sz="1400" b="0" i="0" dirty="0" smtClean="0"/>
            <a:t>MEJORAR INDEPENDENCIA EN AVD</a:t>
          </a:r>
          <a:endParaRPr lang="es-CL" sz="1400" b="0" i="0" dirty="0"/>
        </a:p>
      </dgm:t>
    </dgm:pt>
    <dgm:pt modelId="{646E344F-200B-49A3-B950-3840362B3A65}" type="parTrans" cxnId="{EA3EDB0D-26F6-499F-905F-D3EEAB3EA57C}">
      <dgm:prSet/>
      <dgm:spPr/>
      <dgm:t>
        <a:bodyPr/>
        <a:lstStyle/>
        <a:p>
          <a:endParaRPr lang="es-CL"/>
        </a:p>
      </dgm:t>
    </dgm:pt>
    <dgm:pt modelId="{D4AD2146-8AA6-42EA-9623-9334C1F47E12}" type="sibTrans" cxnId="{EA3EDB0D-26F6-499F-905F-D3EEAB3EA57C}">
      <dgm:prSet/>
      <dgm:spPr/>
      <dgm:t>
        <a:bodyPr/>
        <a:lstStyle/>
        <a:p>
          <a:endParaRPr lang="es-CL"/>
        </a:p>
      </dgm:t>
    </dgm:pt>
    <dgm:pt modelId="{537CB223-6ED0-4043-A471-C1363620C488}">
      <dgm:prSet custT="1"/>
      <dgm:spPr>
        <a:solidFill>
          <a:schemeClr val="accent1"/>
        </a:solidFill>
      </dgm:spPr>
      <dgm:t>
        <a:bodyPr/>
        <a:lstStyle/>
        <a:p>
          <a:r>
            <a:rPr lang="en-US" sz="1400" b="0" i="0" dirty="0" smtClean="0"/>
            <a:t>CANADIAN OCCUPATIONAL PERFORMANCE MEASURE</a:t>
          </a:r>
          <a:endParaRPr lang="es-CL" sz="1400" b="0" i="0" dirty="0"/>
        </a:p>
      </dgm:t>
    </dgm:pt>
    <dgm:pt modelId="{E89E7B40-087A-427A-ADF4-096FD9889EE6}" type="parTrans" cxnId="{F26F0FCD-11AB-4774-959D-A80ACDC3C728}">
      <dgm:prSet/>
      <dgm:spPr/>
      <dgm:t>
        <a:bodyPr/>
        <a:lstStyle/>
        <a:p>
          <a:endParaRPr lang="es-CL"/>
        </a:p>
      </dgm:t>
    </dgm:pt>
    <dgm:pt modelId="{926645AF-2733-44A5-BE87-8C51A971DC6B}" type="sibTrans" cxnId="{F26F0FCD-11AB-4774-959D-A80ACDC3C728}">
      <dgm:prSet/>
      <dgm:spPr/>
      <dgm:t>
        <a:bodyPr/>
        <a:lstStyle/>
        <a:p>
          <a:endParaRPr lang="es-CL"/>
        </a:p>
      </dgm:t>
    </dgm:pt>
    <dgm:pt modelId="{31D3EFA2-0E21-49F7-BA35-D731E03B516F}" type="pres">
      <dgm:prSet presAssocID="{C6ABBFE6-639C-4EA2-8E97-642F77D23D8A}" presName="Name0" presStyleCnt="0">
        <dgm:presLayoutVars>
          <dgm:chPref val="1"/>
          <dgm:dir/>
          <dgm:animOne val="branch"/>
          <dgm:animLvl val="lvl"/>
          <dgm:resizeHandles val="exact"/>
        </dgm:presLayoutVars>
      </dgm:prSet>
      <dgm:spPr/>
      <dgm:t>
        <a:bodyPr/>
        <a:lstStyle/>
        <a:p>
          <a:endParaRPr lang="es-CL"/>
        </a:p>
      </dgm:t>
    </dgm:pt>
    <dgm:pt modelId="{316153F2-07E8-478E-BA8F-7E4EBB7002EA}" type="pres">
      <dgm:prSet presAssocID="{B00E36B9-689B-47E7-8679-6E45B9FDF354}" presName="root1" presStyleCnt="0"/>
      <dgm:spPr/>
    </dgm:pt>
    <dgm:pt modelId="{E7187B2E-6362-4CB3-83DA-FB2ECF3E3398}" type="pres">
      <dgm:prSet presAssocID="{B00E36B9-689B-47E7-8679-6E45B9FDF354}" presName="LevelOneTextNode" presStyleLbl="node0" presStyleIdx="0" presStyleCnt="1">
        <dgm:presLayoutVars>
          <dgm:chPref val="3"/>
        </dgm:presLayoutVars>
      </dgm:prSet>
      <dgm:spPr/>
      <dgm:t>
        <a:bodyPr/>
        <a:lstStyle/>
        <a:p>
          <a:endParaRPr lang="es-CL"/>
        </a:p>
      </dgm:t>
    </dgm:pt>
    <dgm:pt modelId="{FD40CC0E-9F9D-4659-95BC-AC3B77E80E28}" type="pres">
      <dgm:prSet presAssocID="{B00E36B9-689B-47E7-8679-6E45B9FDF354}" presName="level2hierChild" presStyleCnt="0"/>
      <dgm:spPr/>
    </dgm:pt>
    <dgm:pt modelId="{378350CD-F569-49CD-9AEE-BAD975597989}" type="pres">
      <dgm:prSet presAssocID="{6D7DDB05-B2C5-4447-8E6B-72DDC1682005}" presName="conn2-1" presStyleLbl="parChTrans1D2" presStyleIdx="0" presStyleCnt="4"/>
      <dgm:spPr/>
      <dgm:t>
        <a:bodyPr/>
        <a:lstStyle/>
        <a:p>
          <a:endParaRPr lang="es-CL"/>
        </a:p>
      </dgm:t>
    </dgm:pt>
    <dgm:pt modelId="{BCC14739-FD2B-44FE-894F-DA1D114ED309}" type="pres">
      <dgm:prSet presAssocID="{6D7DDB05-B2C5-4447-8E6B-72DDC1682005}" presName="connTx" presStyleLbl="parChTrans1D2" presStyleIdx="0" presStyleCnt="4"/>
      <dgm:spPr/>
      <dgm:t>
        <a:bodyPr/>
        <a:lstStyle/>
        <a:p>
          <a:endParaRPr lang="es-CL"/>
        </a:p>
      </dgm:t>
    </dgm:pt>
    <dgm:pt modelId="{B8EC4C6F-B32E-40A2-BF2A-299112F40AAE}" type="pres">
      <dgm:prSet presAssocID="{F83B611E-1845-473B-A5F7-9E46DB2847F9}" presName="root2" presStyleCnt="0"/>
      <dgm:spPr/>
    </dgm:pt>
    <dgm:pt modelId="{5E4CD09C-23CE-434C-9880-4A6371D6511C}" type="pres">
      <dgm:prSet presAssocID="{F83B611E-1845-473B-A5F7-9E46DB2847F9}" presName="LevelTwoTextNode" presStyleLbl="node2" presStyleIdx="0" presStyleCnt="4" custScaleX="126300">
        <dgm:presLayoutVars>
          <dgm:chPref val="3"/>
        </dgm:presLayoutVars>
      </dgm:prSet>
      <dgm:spPr/>
      <dgm:t>
        <a:bodyPr/>
        <a:lstStyle/>
        <a:p>
          <a:endParaRPr lang="es-CL"/>
        </a:p>
      </dgm:t>
    </dgm:pt>
    <dgm:pt modelId="{D27D0683-E7AC-48E6-B204-A9D8A902F5F4}" type="pres">
      <dgm:prSet presAssocID="{F83B611E-1845-473B-A5F7-9E46DB2847F9}" presName="level3hierChild" presStyleCnt="0"/>
      <dgm:spPr/>
    </dgm:pt>
    <dgm:pt modelId="{0B419027-7098-412D-9301-4B15C1598F73}" type="pres">
      <dgm:prSet presAssocID="{FF97541D-2CF5-4106-8411-743789DF93DF}" presName="conn2-1" presStyleLbl="parChTrans1D3" presStyleIdx="0" presStyleCnt="5"/>
      <dgm:spPr/>
      <dgm:t>
        <a:bodyPr/>
        <a:lstStyle/>
        <a:p>
          <a:endParaRPr lang="es-CL"/>
        </a:p>
      </dgm:t>
    </dgm:pt>
    <dgm:pt modelId="{8F01343A-CA4C-4F7D-92EC-88724A233A9E}" type="pres">
      <dgm:prSet presAssocID="{FF97541D-2CF5-4106-8411-743789DF93DF}" presName="connTx" presStyleLbl="parChTrans1D3" presStyleIdx="0" presStyleCnt="5"/>
      <dgm:spPr/>
      <dgm:t>
        <a:bodyPr/>
        <a:lstStyle/>
        <a:p>
          <a:endParaRPr lang="es-CL"/>
        </a:p>
      </dgm:t>
    </dgm:pt>
    <dgm:pt modelId="{3FB6E1DA-2987-4280-B8CB-B7A2AF70E64E}" type="pres">
      <dgm:prSet presAssocID="{3CE4E229-10CE-4F25-9391-186803EC3CCD}" presName="root2" presStyleCnt="0"/>
      <dgm:spPr/>
    </dgm:pt>
    <dgm:pt modelId="{97792FAB-9756-4DFB-B317-2919B524752A}" type="pres">
      <dgm:prSet presAssocID="{3CE4E229-10CE-4F25-9391-186803EC3CCD}" presName="LevelTwoTextNode" presStyleLbl="node3" presStyleIdx="0" presStyleCnt="5" custScaleX="145163">
        <dgm:presLayoutVars>
          <dgm:chPref val="3"/>
        </dgm:presLayoutVars>
      </dgm:prSet>
      <dgm:spPr/>
      <dgm:t>
        <a:bodyPr/>
        <a:lstStyle/>
        <a:p>
          <a:endParaRPr lang="es-CL"/>
        </a:p>
      </dgm:t>
    </dgm:pt>
    <dgm:pt modelId="{B09097F6-444D-4339-9B62-84B0D8FF4D64}" type="pres">
      <dgm:prSet presAssocID="{3CE4E229-10CE-4F25-9391-186803EC3CCD}" presName="level3hierChild" presStyleCnt="0"/>
      <dgm:spPr/>
    </dgm:pt>
    <dgm:pt modelId="{FA5471C6-5E9E-44C4-94CA-DBC84AC3E70F}" type="pres">
      <dgm:prSet presAssocID="{4A1E19F0-3164-4422-B70D-80DECC791748}" presName="conn2-1" presStyleLbl="parChTrans1D2" presStyleIdx="1" presStyleCnt="4"/>
      <dgm:spPr/>
      <dgm:t>
        <a:bodyPr/>
        <a:lstStyle/>
        <a:p>
          <a:endParaRPr lang="es-CL"/>
        </a:p>
      </dgm:t>
    </dgm:pt>
    <dgm:pt modelId="{FB6A235D-026A-42CA-B9FE-39FD660D1CD8}" type="pres">
      <dgm:prSet presAssocID="{4A1E19F0-3164-4422-B70D-80DECC791748}" presName="connTx" presStyleLbl="parChTrans1D2" presStyleIdx="1" presStyleCnt="4"/>
      <dgm:spPr/>
      <dgm:t>
        <a:bodyPr/>
        <a:lstStyle/>
        <a:p>
          <a:endParaRPr lang="es-CL"/>
        </a:p>
      </dgm:t>
    </dgm:pt>
    <dgm:pt modelId="{BE13D18E-B179-4D75-8D6F-C33CCBDCC7A5}" type="pres">
      <dgm:prSet presAssocID="{EE828F77-24BD-4110-92D3-AB1EA4470A7E}" presName="root2" presStyleCnt="0"/>
      <dgm:spPr/>
    </dgm:pt>
    <dgm:pt modelId="{1E1572BA-609A-4C53-8563-D46AB335D39C}" type="pres">
      <dgm:prSet presAssocID="{EE828F77-24BD-4110-92D3-AB1EA4470A7E}" presName="LevelTwoTextNode" presStyleLbl="node2" presStyleIdx="1" presStyleCnt="4" custScaleX="128783">
        <dgm:presLayoutVars>
          <dgm:chPref val="3"/>
        </dgm:presLayoutVars>
      </dgm:prSet>
      <dgm:spPr/>
      <dgm:t>
        <a:bodyPr/>
        <a:lstStyle/>
        <a:p>
          <a:endParaRPr lang="es-CL"/>
        </a:p>
      </dgm:t>
    </dgm:pt>
    <dgm:pt modelId="{C400A16B-ABF6-48F8-AC0E-30E87B3E5E1B}" type="pres">
      <dgm:prSet presAssocID="{EE828F77-24BD-4110-92D3-AB1EA4470A7E}" presName="level3hierChild" presStyleCnt="0"/>
      <dgm:spPr/>
    </dgm:pt>
    <dgm:pt modelId="{EE723460-18DA-42F7-A418-1BA3980EBC0B}" type="pres">
      <dgm:prSet presAssocID="{DDFAD42B-2D73-4FB3-ADF0-F0C2E22DE72B}" presName="conn2-1" presStyleLbl="parChTrans1D3" presStyleIdx="1" presStyleCnt="5"/>
      <dgm:spPr/>
      <dgm:t>
        <a:bodyPr/>
        <a:lstStyle/>
        <a:p>
          <a:endParaRPr lang="es-CL"/>
        </a:p>
      </dgm:t>
    </dgm:pt>
    <dgm:pt modelId="{5E8963D8-557F-4CDC-B503-3C18D2F7AB22}" type="pres">
      <dgm:prSet presAssocID="{DDFAD42B-2D73-4FB3-ADF0-F0C2E22DE72B}" presName="connTx" presStyleLbl="parChTrans1D3" presStyleIdx="1" presStyleCnt="5"/>
      <dgm:spPr/>
      <dgm:t>
        <a:bodyPr/>
        <a:lstStyle/>
        <a:p>
          <a:endParaRPr lang="es-CL"/>
        </a:p>
      </dgm:t>
    </dgm:pt>
    <dgm:pt modelId="{FC1D7834-611B-40D0-AC6D-736E2CA5BA60}" type="pres">
      <dgm:prSet presAssocID="{2354BE0F-AA94-4229-BD58-E62F14F7C305}" presName="root2" presStyleCnt="0"/>
      <dgm:spPr/>
    </dgm:pt>
    <dgm:pt modelId="{3DAEDBF9-9281-4DE3-B2E7-01E3A704ECFD}" type="pres">
      <dgm:prSet presAssocID="{2354BE0F-AA94-4229-BD58-E62F14F7C305}" presName="LevelTwoTextNode" presStyleLbl="node3" presStyleIdx="1" presStyleCnt="5" custScaleX="145163">
        <dgm:presLayoutVars>
          <dgm:chPref val="3"/>
        </dgm:presLayoutVars>
      </dgm:prSet>
      <dgm:spPr/>
      <dgm:t>
        <a:bodyPr/>
        <a:lstStyle/>
        <a:p>
          <a:endParaRPr lang="es-CL"/>
        </a:p>
      </dgm:t>
    </dgm:pt>
    <dgm:pt modelId="{E643C092-5621-4657-B37E-802F5068BCD2}" type="pres">
      <dgm:prSet presAssocID="{2354BE0F-AA94-4229-BD58-E62F14F7C305}" presName="level3hierChild" presStyleCnt="0"/>
      <dgm:spPr/>
    </dgm:pt>
    <dgm:pt modelId="{C2F6A6BD-DADB-4323-8087-75B639436F92}" type="pres">
      <dgm:prSet presAssocID="{06467371-C418-475C-90DC-7FA0F2D71C2C}" presName="conn2-1" presStyleLbl="parChTrans1D3" presStyleIdx="2" presStyleCnt="5"/>
      <dgm:spPr/>
      <dgm:t>
        <a:bodyPr/>
        <a:lstStyle/>
        <a:p>
          <a:endParaRPr lang="es-CL"/>
        </a:p>
      </dgm:t>
    </dgm:pt>
    <dgm:pt modelId="{F7B386A9-AAAF-4810-9099-E878C9AC8E5A}" type="pres">
      <dgm:prSet presAssocID="{06467371-C418-475C-90DC-7FA0F2D71C2C}" presName="connTx" presStyleLbl="parChTrans1D3" presStyleIdx="2" presStyleCnt="5"/>
      <dgm:spPr/>
      <dgm:t>
        <a:bodyPr/>
        <a:lstStyle/>
        <a:p>
          <a:endParaRPr lang="es-CL"/>
        </a:p>
      </dgm:t>
    </dgm:pt>
    <dgm:pt modelId="{30780169-24A2-41C8-B490-0CDB1FAC8126}" type="pres">
      <dgm:prSet presAssocID="{774D1C59-1A5F-44F8-9DE9-E1DC18210AAA}" presName="root2" presStyleCnt="0"/>
      <dgm:spPr/>
    </dgm:pt>
    <dgm:pt modelId="{8D9544F2-6CF4-465E-9890-108776BC8A5B}" type="pres">
      <dgm:prSet presAssocID="{774D1C59-1A5F-44F8-9DE9-E1DC18210AAA}" presName="LevelTwoTextNode" presStyleLbl="node3" presStyleIdx="2" presStyleCnt="5" custScaleX="148106">
        <dgm:presLayoutVars>
          <dgm:chPref val="3"/>
        </dgm:presLayoutVars>
      </dgm:prSet>
      <dgm:spPr/>
      <dgm:t>
        <a:bodyPr/>
        <a:lstStyle/>
        <a:p>
          <a:endParaRPr lang="es-CL"/>
        </a:p>
      </dgm:t>
    </dgm:pt>
    <dgm:pt modelId="{D0C6A5FA-76E7-4923-89B2-303E442A19A5}" type="pres">
      <dgm:prSet presAssocID="{774D1C59-1A5F-44F8-9DE9-E1DC18210AAA}" presName="level3hierChild" presStyleCnt="0"/>
      <dgm:spPr/>
    </dgm:pt>
    <dgm:pt modelId="{32C2616B-2BA6-456B-94FE-2804E51F1FB8}" type="pres">
      <dgm:prSet presAssocID="{646E344F-200B-49A3-B950-3840362B3A65}" presName="conn2-1" presStyleLbl="parChTrans1D2" presStyleIdx="2" presStyleCnt="4"/>
      <dgm:spPr/>
      <dgm:t>
        <a:bodyPr/>
        <a:lstStyle/>
        <a:p>
          <a:endParaRPr lang="es-CL"/>
        </a:p>
      </dgm:t>
    </dgm:pt>
    <dgm:pt modelId="{E057C240-1A69-4DF7-AA12-8B9DF3B6C83E}" type="pres">
      <dgm:prSet presAssocID="{646E344F-200B-49A3-B950-3840362B3A65}" presName="connTx" presStyleLbl="parChTrans1D2" presStyleIdx="2" presStyleCnt="4"/>
      <dgm:spPr/>
      <dgm:t>
        <a:bodyPr/>
        <a:lstStyle/>
        <a:p>
          <a:endParaRPr lang="es-CL"/>
        </a:p>
      </dgm:t>
    </dgm:pt>
    <dgm:pt modelId="{3BE20049-9663-4510-A567-D31CE3555D22}" type="pres">
      <dgm:prSet presAssocID="{726A5903-C9D6-4140-9D76-9E6894FFCFA5}" presName="root2" presStyleCnt="0"/>
      <dgm:spPr/>
    </dgm:pt>
    <dgm:pt modelId="{0563E08C-C947-4B40-864F-5D09E189EE67}" type="pres">
      <dgm:prSet presAssocID="{726A5903-C9D6-4140-9D76-9E6894FFCFA5}" presName="LevelTwoTextNode" presStyleLbl="node2" presStyleIdx="2" presStyleCnt="4" custScaleX="129032">
        <dgm:presLayoutVars>
          <dgm:chPref val="3"/>
        </dgm:presLayoutVars>
      </dgm:prSet>
      <dgm:spPr/>
      <dgm:t>
        <a:bodyPr/>
        <a:lstStyle/>
        <a:p>
          <a:endParaRPr lang="es-CL"/>
        </a:p>
      </dgm:t>
    </dgm:pt>
    <dgm:pt modelId="{8D120DC7-6FE7-4893-9453-92DD4E416386}" type="pres">
      <dgm:prSet presAssocID="{726A5903-C9D6-4140-9D76-9E6894FFCFA5}" presName="level3hierChild" presStyleCnt="0"/>
      <dgm:spPr/>
    </dgm:pt>
    <dgm:pt modelId="{AE39C190-A4AF-4FAF-BB7E-52D938977804}" type="pres">
      <dgm:prSet presAssocID="{E89E7B40-087A-427A-ADF4-096FD9889EE6}" presName="conn2-1" presStyleLbl="parChTrans1D3" presStyleIdx="3" presStyleCnt="5"/>
      <dgm:spPr/>
      <dgm:t>
        <a:bodyPr/>
        <a:lstStyle/>
        <a:p>
          <a:endParaRPr lang="es-CL"/>
        </a:p>
      </dgm:t>
    </dgm:pt>
    <dgm:pt modelId="{AE5B0C66-85AC-4DB9-ACBB-E63194FB0DB2}" type="pres">
      <dgm:prSet presAssocID="{E89E7B40-087A-427A-ADF4-096FD9889EE6}" presName="connTx" presStyleLbl="parChTrans1D3" presStyleIdx="3" presStyleCnt="5"/>
      <dgm:spPr/>
      <dgm:t>
        <a:bodyPr/>
        <a:lstStyle/>
        <a:p>
          <a:endParaRPr lang="es-CL"/>
        </a:p>
      </dgm:t>
    </dgm:pt>
    <dgm:pt modelId="{A0CF4C45-37E1-405D-A9A4-A926D5503143}" type="pres">
      <dgm:prSet presAssocID="{537CB223-6ED0-4043-A471-C1363620C488}" presName="root2" presStyleCnt="0"/>
      <dgm:spPr/>
    </dgm:pt>
    <dgm:pt modelId="{C8B7344D-9324-49F0-81B8-DD2C58C06461}" type="pres">
      <dgm:prSet presAssocID="{537CB223-6ED0-4043-A471-C1363620C488}" presName="LevelTwoTextNode" presStyleLbl="node3" presStyleIdx="3" presStyleCnt="5" custScaleX="148903">
        <dgm:presLayoutVars>
          <dgm:chPref val="3"/>
        </dgm:presLayoutVars>
      </dgm:prSet>
      <dgm:spPr/>
      <dgm:t>
        <a:bodyPr/>
        <a:lstStyle/>
        <a:p>
          <a:endParaRPr lang="es-CL"/>
        </a:p>
      </dgm:t>
    </dgm:pt>
    <dgm:pt modelId="{9302C848-AF94-4F12-B78C-7BCDAAA92385}" type="pres">
      <dgm:prSet presAssocID="{537CB223-6ED0-4043-A471-C1363620C488}" presName="level3hierChild" presStyleCnt="0"/>
      <dgm:spPr/>
    </dgm:pt>
    <dgm:pt modelId="{56F37840-9BB6-4388-ACAB-B4EE8C35855E}" type="pres">
      <dgm:prSet presAssocID="{9D875995-0619-4E1D-90F3-CC84E5E949B5}" presName="conn2-1" presStyleLbl="parChTrans1D2" presStyleIdx="3" presStyleCnt="4"/>
      <dgm:spPr/>
      <dgm:t>
        <a:bodyPr/>
        <a:lstStyle/>
        <a:p>
          <a:endParaRPr lang="es-CL"/>
        </a:p>
      </dgm:t>
    </dgm:pt>
    <dgm:pt modelId="{CB940EA7-B22F-448B-B4AC-9439035F01E8}" type="pres">
      <dgm:prSet presAssocID="{9D875995-0619-4E1D-90F3-CC84E5E949B5}" presName="connTx" presStyleLbl="parChTrans1D2" presStyleIdx="3" presStyleCnt="4"/>
      <dgm:spPr/>
      <dgm:t>
        <a:bodyPr/>
        <a:lstStyle/>
        <a:p>
          <a:endParaRPr lang="es-CL"/>
        </a:p>
      </dgm:t>
    </dgm:pt>
    <dgm:pt modelId="{E5EF7059-4C4F-4B1F-B040-5C815CDB9E56}" type="pres">
      <dgm:prSet presAssocID="{AF7F4284-09B3-4242-9C7B-75C0F64377CC}" presName="root2" presStyleCnt="0"/>
      <dgm:spPr/>
    </dgm:pt>
    <dgm:pt modelId="{B3E8E51A-C83C-45A1-A8BB-DFCBF6FCAA1A}" type="pres">
      <dgm:prSet presAssocID="{AF7F4284-09B3-4242-9C7B-75C0F64377CC}" presName="LevelTwoTextNode" presStyleLbl="node2" presStyleIdx="3" presStyleCnt="4" custScaleX="129534">
        <dgm:presLayoutVars>
          <dgm:chPref val="3"/>
        </dgm:presLayoutVars>
      </dgm:prSet>
      <dgm:spPr/>
      <dgm:t>
        <a:bodyPr/>
        <a:lstStyle/>
        <a:p>
          <a:endParaRPr lang="es-CL"/>
        </a:p>
      </dgm:t>
    </dgm:pt>
    <dgm:pt modelId="{416EDB80-406F-4474-B78E-3519F2F8AA10}" type="pres">
      <dgm:prSet presAssocID="{AF7F4284-09B3-4242-9C7B-75C0F64377CC}" presName="level3hierChild" presStyleCnt="0"/>
      <dgm:spPr/>
    </dgm:pt>
    <dgm:pt modelId="{6E9417F6-A4D8-4305-BF1A-30764F7C5328}" type="pres">
      <dgm:prSet presAssocID="{6DAFD6E3-4729-4A80-8F94-CC0FF1BDA1E4}" presName="conn2-1" presStyleLbl="parChTrans1D3" presStyleIdx="4" presStyleCnt="5"/>
      <dgm:spPr/>
      <dgm:t>
        <a:bodyPr/>
        <a:lstStyle/>
        <a:p>
          <a:endParaRPr lang="es-CL"/>
        </a:p>
      </dgm:t>
    </dgm:pt>
    <dgm:pt modelId="{DAB0E557-3310-4484-93DA-1E4628A7A057}" type="pres">
      <dgm:prSet presAssocID="{6DAFD6E3-4729-4A80-8F94-CC0FF1BDA1E4}" presName="connTx" presStyleLbl="parChTrans1D3" presStyleIdx="4" presStyleCnt="5"/>
      <dgm:spPr/>
      <dgm:t>
        <a:bodyPr/>
        <a:lstStyle/>
        <a:p>
          <a:endParaRPr lang="es-CL"/>
        </a:p>
      </dgm:t>
    </dgm:pt>
    <dgm:pt modelId="{3809F043-4AEA-4D54-BA31-AEB6624C86A1}" type="pres">
      <dgm:prSet presAssocID="{EAD4DFC2-D88A-4FBF-9885-71AA769A6898}" presName="root2" presStyleCnt="0"/>
      <dgm:spPr/>
    </dgm:pt>
    <dgm:pt modelId="{6475EF03-B766-4CB4-A611-77035CBA8BC8}" type="pres">
      <dgm:prSet presAssocID="{EAD4DFC2-D88A-4FBF-9885-71AA769A6898}" presName="LevelTwoTextNode" presStyleLbl="node3" presStyleIdx="4" presStyleCnt="5" custScaleX="148903">
        <dgm:presLayoutVars>
          <dgm:chPref val="3"/>
        </dgm:presLayoutVars>
      </dgm:prSet>
      <dgm:spPr/>
      <dgm:t>
        <a:bodyPr/>
        <a:lstStyle/>
        <a:p>
          <a:endParaRPr lang="es-CL"/>
        </a:p>
      </dgm:t>
    </dgm:pt>
    <dgm:pt modelId="{B81A1E8D-13C9-46EC-BDE2-DDA42567754D}" type="pres">
      <dgm:prSet presAssocID="{EAD4DFC2-D88A-4FBF-9885-71AA769A6898}" presName="level3hierChild" presStyleCnt="0"/>
      <dgm:spPr/>
    </dgm:pt>
  </dgm:ptLst>
  <dgm:cxnLst>
    <dgm:cxn modelId="{99D1F87D-3667-4714-95CA-FF2EFA3C18DA}" type="presOf" srcId="{4A1E19F0-3164-4422-B70D-80DECC791748}" destId="{FA5471C6-5E9E-44C4-94CA-DBC84AC3E70F}" srcOrd="0" destOrd="0" presId="urn:microsoft.com/office/officeart/2008/layout/HorizontalMultiLevelHierarchy"/>
    <dgm:cxn modelId="{C744036B-7A8D-4834-8D3B-B5A0A9B1ACA7}" srcId="{AF7F4284-09B3-4242-9C7B-75C0F64377CC}" destId="{EAD4DFC2-D88A-4FBF-9885-71AA769A6898}" srcOrd="0" destOrd="0" parTransId="{6DAFD6E3-4729-4A80-8F94-CC0FF1BDA1E4}" sibTransId="{1AC0CAE6-3AFB-436D-ABD7-F71E929D97C6}"/>
    <dgm:cxn modelId="{B34F7FF2-C92B-4E3C-946B-22F283308C7E}" type="presOf" srcId="{FF97541D-2CF5-4106-8411-743789DF93DF}" destId="{0B419027-7098-412D-9301-4B15C1598F73}" srcOrd="0" destOrd="0" presId="urn:microsoft.com/office/officeart/2008/layout/HorizontalMultiLevelHierarchy"/>
    <dgm:cxn modelId="{E9BB927A-2246-46E9-A1D4-2DCD7B087E17}" type="presOf" srcId="{6D7DDB05-B2C5-4447-8E6B-72DDC1682005}" destId="{BCC14739-FD2B-44FE-894F-DA1D114ED309}" srcOrd="1" destOrd="0" presId="urn:microsoft.com/office/officeart/2008/layout/HorizontalMultiLevelHierarchy"/>
    <dgm:cxn modelId="{FEDCDB58-81D7-42BE-987E-668BD1555655}" type="presOf" srcId="{C6ABBFE6-639C-4EA2-8E97-642F77D23D8A}" destId="{31D3EFA2-0E21-49F7-BA35-D731E03B516F}" srcOrd="0" destOrd="0" presId="urn:microsoft.com/office/officeart/2008/layout/HorizontalMultiLevelHierarchy"/>
    <dgm:cxn modelId="{13A03555-502A-443F-AAF1-505DF5E726CB}" type="presOf" srcId="{E89E7B40-087A-427A-ADF4-096FD9889EE6}" destId="{AE5B0C66-85AC-4DB9-ACBB-E63194FB0DB2}" srcOrd="1" destOrd="0" presId="urn:microsoft.com/office/officeart/2008/layout/HorizontalMultiLevelHierarchy"/>
    <dgm:cxn modelId="{728B8901-FAF3-412B-A5C6-237746E4BC62}" type="presOf" srcId="{646E344F-200B-49A3-B950-3840362B3A65}" destId="{E057C240-1A69-4DF7-AA12-8B9DF3B6C83E}" srcOrd="1" destOrd="0" presId="urn:microsoft.com/office/officeart/2008/layout/HorizontalMultiLevelHierarchy"/>
    <dgm:cxn modelId="{F26F0FCD-11AB-4774-959D-A80ACDC3C728}" srcId="{726A5903-C9D6-4140-9D76-9E6894FFCFA5}" destId="{537CB223-6ED0-4043-A471-C1363620C488}" srcOrd="0" destOrd="0" parTransId="{E89E7B40-087A-427A-ADF4-096FD9889EE6}" sibTransId="{926645AF-2733-44A5-BE87-8C51A971DC6B}"/>
    <dgm:cxn modelId="{55F381AC-33D0-4CD0-942F-00E20BFFD1D5}" type="presOf" srcId="{B00E36B9-689B-47E7-8679-6E45B9FDF354}" destId="{E7187B2E-6362-4CB3-83DA-FB2ECF3E3398}" srcOrd="0" destOrd="0" presId="urn:microsoft.com/office/officeart/2008/layout/HorizontalMultiLevelHierarchy"/>
    <dgm:cxn modelId="{27E85224-7DE7-47C6-A688-B8D2ABB2FA42}" type="presOf" srcId="{3CE4E229-10CE-4F25-9391-186803EC3CCD}" destId="{97792FAB-9756-4DFB-B317-2919B524752A}" srcOrd="0" destOrd="0" presId="urn:microsoft.com/office/officeart/2008/layout/HorizontalMultiLevelHierarchy"/>
    <dgm:cxn modelId="{655D83EB-6498-416F-9D65-3271E2C23F86}" type="presOf" srcId="{2354BE0F-AA94-4229-BD58-E62F14F7C305}" destId="{3DAEDBF9-9281-4DE3-B2E7-01E3A704ECFD}" srcOrd="0" destOrd="0" presId="urn:microsoft.com/office/officeart/2008/layout/HorizontalMultiLevelHierarchy"/>
    <dgm:cxn modelId="{40BBD540-E132-47BE-AAC9-7964B8C9FA05}" type="presOf" srcId="{06467371-C418-475C-90DC-7FA0F2D71C2C}" destId="{C2F6A6BD-DADB-4323-8087-75B639436F92}" srcOrd="0" destOrd="0" presId="urn:microsoft.com/office/officeart/2008/layout/HorizontalMultiLevelHierarchy"/>
    <dgm:cxn modelId="{7E957AF5-31DB-47F7-A729-DF3F4A530C8F}" srcId="{C6ABBFE6-639C-4EA2-8E97-642F77D23D8A}" destId="{B00E36B9-689B-47E7-8679-6E45B9FDF354}" srcOrd="0" destOrd="0" parTransId="{7F5AE0D0-7755-4886-B491-EA4C4D99068A}" sibTransId="{F3D3945F-D0FF-496A-B739-9AA839C03926}"/>
    <dgm:cxn modelId="{EA3EDB0D-26F6-499F-905F-D3EEAB3EA57C}" srcId="{B00E36B9-689B-47E7-8679-6E45B9FDF354}" destId="{726A5903-C9D6-4140-9D76-9E6894FFCFA5}" srcOrd="2" destOrd="0" parTransId="{646E344F-200B-49A3-B950-3840362B3A65}" sibTransId="{D4AD2146-8AA6-42EA-9623-9334C1F47E12}"/>
    <dgm:cxn modelId="{DC90C5B3-2BFC-44D5-9A10-92166E4FDBFE}" type="presOf" srcId="{EE828F77-24BD-4110-92D3-AB1EA4470A7E}" destId="{1E1572BA-609A-4C53-8563-D46AB335D39C}" srcOrd="0" destOrd="0" presId="urn:microsoft.com/office/officeart/2008/layout/HorizontalMultiLevelHierarchy"/>
    <dgm:cxn modelId="{77176411-4F55-45EC-B317-6A7505B74B04}" srcId="{B00E36B9-689B-47E7-8679-6E45B9FDF354}" destId="{AF7F4284-09B3-4242-9C7B-75C0F64377CC}" srcOrd="3" destOrd="0" parTransId="{9D875995-0619-4E1D-90F3-CC84E5E949B5}" sibTransId="{0F594CFD-17CC-412B-9770-25DF08F15326}"/>
    <dgm:cxn modelId="{E5236F53-EC02-46F2-8C4A-9D85D450A153}" type="presOf" srcId="{4A1E19F0-3164-4422-B70D-80DECC791748}" destId="{FB6A235D-026A-42CA-B9FE-39FD660D1CD8}" srcOrd="1" destOrd="0" presId="urn:microsoft.com/office/officeart/2008/layout/HorizontalMultiLevelHierarchy"/>
    <dgm:cxn modelId="{62672909-9F7D-46C6-9F22-41C974564656}" srcId="{B00E36B9-689B-47E7-8679-6E45B9FDF354}" destId="{EE828F77-24BD-4110-92D3-AB1EA4470A7E}" srcOrd="1" destOrd="0" parTransId="{4A1E19F0-3164-4422-B70D-80DECC791748}" sibTransId="{B562AE67-571F-44B3-BB40-07EBCA74E642}"/>
    <dgm:cxn modelId="{CD321837-78BF-4452-82C4-D7256DC1FC69}" srcId="{B00E36B9-689B-47E7-8679-6E45B9FDF354}" destId="{F83B611E-1845-473B-A5F7-9E46DB2847F9}" srcOrd="0" destOrd="0" parTransId="{6D7DDB05-B2C5-4447-8E6B-72DDC1682005}" sibTransId="{5F62424E-26E2-491B-B6C9-E6B41D98E3F8}"/>
    <dgm:cxn modelId="{17FE496A-0ECE-49AB-84F1-F9C1899841B4}" type="presOf" srcId="{06467371-C418-475C-90DC-7FA0F2D71C2C}" destId="{F7B386A9-AAAF-4810-9099-E878C9AC8E5A}" srcOrd="1" destOrd="0" presId="urn:microsoft.com/office/officeart/2008/layout/HorizontalMultiLevelHierarchy"/>
    <dgm:cxn modelId="{AF71FFA9-D28A-46B8-883B-865487EE9EA7}" type="presOf" srcId="{F83B611E-1845-473B-A5F7-9E46DB2847F9}" destId="{5E4CD09C-23CE-434C-9880-4A6371D6511C}" srcOrd="0" destOrd="0" presId="urn:microsoft.com/office/officeart/2008/layout/HorizontalMultiLevelHierarchy"/>
    <dgm:cxn modelId="{6C12B1CE-41A8-4D46-878C-568EAA1506BD}" srcId="{F83B611E-1845-473B-A5F7-9E46DB2847F9}" destId="{3CE4E229-10CE-4F25-9391-186803EC3CCD}" srcOrd="0" destOrd="0" parTransId="{FF97541D-2CF5-4106-8411-743789DF93DF}" sibTransId="{8863E448-FE69-4C3F-A898-F38ED588487E}"/>
    <dgm:cxn modelId="{AD410634-F96D-4FB1-8714-314FAEFB0E3D}" type="presOf" srcId="{9D875995-0619-4E1D-90F3-CC84E5E949B5}" destId="{CB940EA7-B22F-448B-B4AC-9439035F01E8}" srcOrd="1" destOrd="0" presId="urn:microsoft.com/office/officeart/2008/layout/HorizontalMultiLevelHierarchy"/>
    <dgm:cxn modelId="{B8E03D0B-B5F1-4440-BECF-8656DF6AF25C}" type="presOf" srcId="{6DAFD6E3-4729-4A80-8F94-CC0FF1BDA1E4}" destId="{DAB0E557-3310-4484-93DA-1E4628A7A057}" srcOrd="1" destOrd="0" presId="urn:microsoft.com/office/officeart/2008/layout/HorizontalMultiLevelHierarchy"/>
    <dgm:cxn modelId="{0DA58A62-8C64-4AB1-A397-9BCF9FB175E3}" type="presOf" srcId="{774D1C59-1A5F-44F8-9DE9-E1DC18210AAA}" destId="{8D9544F2-6CF4-465E-9890-108776BC8A5B}" srcOrd="0" destOrd="0" presId="urn:microsoft.com/office/officeart/2008/layout/HorizontalMultiLevelHierarchy"/>
    <dgm:cxn modelId="{3284A510-3B3F-487B-A2DF-DBC52FCF9B56}" srcId="{EE828F77-24BD-4110-92D3-AB1EA4470A7E}" destId="{2354BE0F-AA94-4229-BD58-E62F14F7C305}" srcOrd="0" destOrd="0" parTransId="{DDFAD42B-2D73-4FB3-ADF0-F0C2E22DE72B}" sibTransId="{0CB7D3ED-1B97-40C9-95BE-1BE014D39694}"/>
    <dgm:cxn modelId="{0D9BC398-CFF2-4A41-A488-D0BA5E89938A}" type="presOf" srcId="{6DAFD6E3-4729-4A80-8F94-CC0FF1BDA1E4}" destId="{6E9417F6-A4D8-4305-BF1A-30764F7C5328}" srcOrd="0" destOrd="0" presId="urn:microsoft.com/office/officeart/2008/layout/HorizontalMultiLevelHierarchy"/>
    <dgm:cxn modelId="{E8E81B63-6784-4985-8D73-6CB0B201F610}" type="presOf" srcId="{537CB223-6ED0-4043-A471-C1363620C488}" destId="{C8B7344D-9324-49F0-81B8-DD2C58C06461}" srcOrd="0" destOrd="0" presId="urn:microsoft.com/office/officeart/2008/layout/HorizontalMultiLevelHierarchy"/>
    <dgm:cxn modelId="{31F34E57-29F6-4BA2-98D0-B6E62DBE4B7B}" type="presOf" srcId="{6D7DDB05-B2C5-4447-8E6B-72DDC1682005}" destId="{378350CD-F569-49CD-9AEE-BAD975597989}" srcOrd="0" destOrd="0" presId="urn:microsoft.com/office/officeart/2008/layout/HorizontalMultiLevelHierarchy"/>
    <dgm:cxn modelId="{4E2C17EB-ACF4-4744-B411-48F7797015D6}" type="presOf" srcId="{AF7F4284-09B3-4242-9C7B-75C0F64377CC}" destId="{B3E8E51A-C83C-45A1-A8BB-DFCBF6FCAA1A}" srcOrd="0" destOrd="0" presId="urn:microsoft.com/office/officeart/2008/layout/HorizontalMultiLevelHierarchy"/>
    <dgm:cxn modelId="{37841B99-A326-4BCA-89C0-7B771347D184}" type="presOf" srcId="{646E344F-200B-49A3-B950-3840362B3A65}" destId="{32C2616B-2BA6-456B-94FE-2804E51F1FB8}" srcOrd="0" destOrd="0" presId="urn:microsoft.com/office/officeart/2008/layout/HorizontalMultiLevelHierarchy"/>
    <dgm:cxn modelId="{4CA1C3BF-8D7F-40D9-A525-FFB3C0C2E1DF}" type="presOf" srcId="{DDFAD42B-2D73-4FB3-ADF0-F0C2E22DE72B}" destId="{5E8963D8-557F-4CDC-B503-3C18D2F7AB22}" srcOrd="1" destOrd="0" presId="urn:microsoft.com/office/officeart/2008/layout/HorizontalMultiLevelHierarchy"/>
    <dgm:cxn modelId="{B61B5BEA-B592-4A2D-A35C-EBF833B114AA}" type="presOf" srcId="{E89E7B40-087A-427A-ADF4-096FD9889EE6}" destId="{AE39C190-A4AF-4FAF-BB7E-52D938977804}" srcOrd="0" destOrd="0" presId="urn:microsoft.com/office/officeart/2008/layout/HorizontalMultiLevelHierarchy"/>
    <dgm:cxn modelId="{FD6B3A0A-7237-4C46-9601-B26A0745FEA7}" type="presOf" srcId="{EAD4DFC2-D88A-4FBF-9885-71AA769A6898}" destId="{6475EF03-B766-4CB4-A611-77035CBA8BC8}" srcOrd="0" destOrd="0" presId="urn:microsoft.com/office/officeart/2008/layout/HorizontalMultiLevelHierarchy"/>
    <dgm:cxn modelId="{CCCC53F8-8A22-4083-B9AE-04DCDACC03E4}" type="presOf" srcId="{726A5903-C9D6-4140-9D76-9E6894FFCFA5}" destId="{0563E08C-C947-4B40-864F-5D09E189EE67}" srcOrd="0" destOrd="0" presId="urn:microsoft.com/office/officeart/2008/layout/HorizontalMultiLevelHierarchy"/>
    <dgm:cxn modelId="{A429B24B-6E7E-4392-928C-E0ED1B67EC08}" type="presOf" srcId="{DDFAD42B-2D73-4FB3-ADF0-F0C2E22DE72B}" destId="{EE723460-18DA-42F7-A418-1BA3980EBC0B}" srcOrd="0" destOrd="0" presId="urn:microsoft.com/office/officeart/2008/layout/HorizontalMultiLevelHierarchy"/>
    <dgm:cxn modelId="{956D9A1B-FCC2-43AC-AB8A-F69BD762913A}" type="presOf" srcId="{9D875995-0619-4E1D-90F3-CC84E5E949B5}" destId="{56F37840-9BB6-4388-ACAB-B4EE8C35855E}" srcOrd="0" destOrd="0" presId="urn:microsoft.com/office/officeart/2008/layout/HorizontalMultiLevelHierarchy"/>
    <dgm:cxn modelId="{EFFBBE0B-1F19-43FB-B70A-222E4822B2F6}" srcId="{EE828F77-24BD-4110-92D3-AB1EA4470A7E}" destId="{774D1C59-1A5F-44F8-9DE9-E1DC18210AAA}" srcOrd="1" destOrd="0" parTransId="{06467371-C418-475C-90DC-7FA0F2D71C2C}" sibTransId="{EA21CD7F-275F-4A1A-8268-47566D18F4E4}"/>
    <dgm:cxn modelId="{A4515AC7-B6E4-4FA8-A876-338D5107F992}" type="presOf" srcId="{FF97541D-2CF5-4106-8411-743789DF93DF}" destId="{8F01343A-CA4C-4F7D-92EC-88724A233A9E}" srcOrd="1" destOrd="0" presId="urn:microsoft.com/office/officeart/2008/layout/HorizontalMultiLevelHierarchy"/>
    <dgm:cxn modelId="{14DDC6EF-3827-4DCD-ADAB-81A21B03C616}" type="presParOf" srcId="{31D3EFA2-0E21-49F7-BA35-D731E03B516F}" destId="{316153F2-07E8-478E-BA8F-7E4EBB7002EA}" srcOrd="0" destOrd="0" presId="urn:microsoft.com/office/officeart/2008/layout/HorizontalMultiLevelHierarchy"/>
    <dgm:cxn modelId="{466C52F9-59EC-4CF1-90C9-92876E4AD4CE}" type="presParOf" srcId="{316153F2-07E8-478E-BA8F-7E4EBB7002EA}" destId="{E7187B2E-6362-4CB3-83DA-FB2ECF3E3398}" srcOrd="0" destOrd="0" presId="urn:microsoft.com/office/officeart/2008/layout/HorizontalMultiLevelHierarchy"/>
    <dgm:cxn modelId="{490F2D76-10E5-4671-860F-97A67126CDA5}" type="presParOf" srcId="{316153F2-07E8-478E-BA8F-7E4EBB7002EA}" destId="{FD40CC0E-9F9D-4659-95BC-AC3B77E80E28}" srcOrd="1" destOrd="0" presId="urn:microsoft.com/office/officeart/2008/layout/HorizontalMultiLevelHierarchy"/>
    <dgm:cxn modelId="{219426FA-E8FB-47A8-9265-4D9170D6E2B6}" type="presParOf" srcId="{FD40CC0E-9F9D-4659-95BC-AC3B77E80E28}" destId="{378350CD-F569-49CD-9AEE-BAD975597989}" srcOrd="0" destOrd="0" presId="urn:microsoft.com/office/officeart/2008/layout/HorizontalMultiLevelHierarchy"/>
    <dgm:cxn modelId="{AD7403D8-C2B9-4FC7-8B16-B4056B31CF98}" type="presParOf" srcId="{378350CD-F569-49CD-9AEE-BAD975597989}" destId="{BCC14739-FD2B-44FE-894F-DA1D114ED309}" srcOrd="0" destOrd="0" presId="urn:microsoft.com/office/officeart/2008/layout/HorizontalMultiLevelHierarchy"/>
    <dgm:cxn modelId="{44185002-841E-4706-97AD-D70A6DBF585E}" type="presParOf" srcId="{FD40CC0E-9F9D-4659-95BC-AC3B77E80E28}" destId="{B8EC4C6F-B32E-40A2-BF2A-299112F40AAE}" srcOrd="1" destOrd="0" presId="urn:microsoft.com/office/officeart/2008/layout/HorizontalMultiLevelHierarchy"/>
    <dgm:cxn modelId="{334001F5-B0C0-443F-8A75-0701777EFB8A}" type="presParOf" srcId="{B8EC4C6F-B32E-40A2-BF2A-299112F40AAE}" destId="{5E4CD09C-23CE-434C-9880-4A6371D6511C}" srcOrd="0" destOrd="0" presId="urn:microsoft.com/office/officeart/2008/layout/HorizontalMultiLevelHierarchy"/>
    <dgm:cxn modelId="{24B8A64F-7AF1-4901-A1DB-27C29770BE6E}" type="presParOf" srcId="{B8EC4C6F-B32E-40A2-BF2A-299112F40AAE}" destId="{D27D0683-E7AC-48E6-B204-A9D8A902F5F4}" srcOrd="1" destOrd="0" presId="urn:microsoft.com/office/officeart/2008/layout/HorizontalMultiLevelHierarchy"/>
    <dgm:cxn modelId="{599819FF-8C83-4347-B4CE-8267195859B6}" type="presParOf" srcId="{D27D0683-E7AC-48E6-B204-A9D8A902F5F4}" destId="{0B419027-7098-412D-9301-4B15C1598F73}" srcOrd="0" destOrd="0" presId="urn:microsoft.com/office/officeart/2008/layout/HorizontalMultiLevelHierarchy"/>
    <dgm:cxn modelId="{875D730A-10DE-43CB-BFAF-4BA9012B3BD9}" type="presParOf" srcId="{0B419027-7098-412D-9301-4B15C1598F73}" destId="{8F01343A-CA4C-4F7D-92EC-88724A233A9E}" srcOrd="0" destOrd="0" presId="urn:microsoft.com/office/officeart/2008/layout/HorizontalMultiLevelHierarchy"/>
    <dgm:cxn modelId="{339BE9ED-F82E-4AE0-9380-08778C4161E9}" type="presParOf" srcId="{D27D0683-E7AC-48E6-B204-A9D8A902F5F4}" destId="{3FB6E1DA-2987-4280-B8CB-B7A2AF70E64E}" srcOrd="1" destOrd="0" presId="urn:microsoft.com/office/officeart/2008/layout/HorizontalMultiLevelHierarchy"/>
    <dgm:cxn modelId="{7FFCFB0A-BEAB-4C03-B082-8A3C0792DFFF}" type="presParOf" srcId="{3FB6E1DA-2987-4280-B8CB-B7A2AF70E64E}" destId="{97792FAB-9756-4DFB-B317-2919B524752A}" srcOrd="0" destOrd="0" presId="urn:microsoft.com/office/officeart/2008/layout/HorizontalMultiLevelHierarchy"/>
    <dgm:cxn modelId="{C255D122-09AC-445B-A91F-6A5143E35E38}" type="presParOf" srcId="{3FB6E1DA-2987-4280-B8CB-B7A2AF70E64E}" destId="{B09097F6-444D-4339-9B62-84B0D8FF4D64}" srcOrd="1" destOrd="0" presId="urn:microsoft.com/office/officeart/2008/layout/HorizontalMultiLevelHierarchy"/>
    <dgm:cxn modelId="{550CA8DC-B2AB-4254-BE9E-6FD91A83D3B6}" type="presParOf" srcId="{FD40CC0E-9F9D-4659-95BC-AC3B77E80E28}" destId="{FA5471C6-5E9E-44C4-94CA-DBC84AC3E70F}" srcOrd="2" destOrd="0" presId="urn:microsoft.com/office/officeart/2008/layout/HorizontalMultiLevelHierarchy"/>
    <dgm:cxn modelId="{0A87B7FC-29A0-49B7-8B23-D10D83AE075B}" type="presParOf" srcId="{FA5471C6-5E9E-44C4-94CA-DBC84AC3E70F}" destId="{FB6A235D-026A-42CA-B9FE-39FD660D1CD8}" srcOrd="0" destOrd="0" presId="urn:microsoft.com/office/officeart/2008/layout/HorizontalMultiLevelHierarchy"/>
    <dgm:cxn modelId="{D96E8907-2DF9-4D58-8496-E2D384592CA3}" type="presParOf" srcId="{FD40CC0E-9F9D-4659-95BC-AC3B77E80E28}" destId="{BE13D18E-B179-4D75-8D6F-C33CCBDCC7A5}" srcOrd="3" destOrd="0" presId="urn:microsoft.com/office/officeart/2008/layout/HorizontalMultiLevelHierarchy"/>
    <dgm:cxn modelId="{27A27B01-6960-4F7A-B0A4-A8CA990B57AA}" type="presParOf" srcId="{BE13D18E-B179-4D75-8D6F-C33CCBDCC7A5}" destId="{1E1572BA-609A-4C53-8563-D46AB335D39C}" srcOrd="0" destOrd="0" presId="urn:microsoft.com/office/officeart/2008/layout/HorizontalMultiLevelHierarchy"/>
    <dgm:cxn modelId="{1B0E17F1-4280-4447-9F75-1F1D927E35C4}" type="presParOf" srcId="{BE13D18E-B179-4D75-8D6F-C33CCBDCC7A5}" destId="{C400A16B-ABF6-48F8-AC0E-30E87B3E5E1B}" srcOrd="1" destOrd="0" presId="urn:microsoft.com/office/officeart/2008/layout/HorizontalMultiLevelHierarchy"/>
    <dgm:cxn modelId="{D3A1CB42-D225-4BA8-A096-E03B6EB01DE1}" type="presParOf" srcId="{C400A16B-ABF6-48F8-AC0E-30E87B3E5E1B}" destId="{EE723460-18DA-42F7-A418-1BA3980EBC0B}" srcOrd="0" destOrd="0" presId="urn:microsoft.com/office/officeart/2008/layout/HorizontalMultiLevelHierarchy"/>
    <dgm:cxn modelId="{DCFC070D-F925-44BD-A6F5-034171435A45}" type="presParOf" srcId="{EE723460-18DA-42F7-A418-1BA3980EBC0B}" destId="{5E8963D8-557F-4CDC-B503-3C18D2F7AB22}" srcOrd="0" destOrd="0" presId="urn:microsoft.com/office/officeart/2008/layout/HorizontalMultiLevelHierarchy"/>
    <dgm:cxn modelId="{8B76E56B-B6E6-4FFA-89B6-92F6B5F86FC8}" type="presParOf" srcId="{C400A16B-ABF6-48F8-AC0E-30E87B3E5E1B}" destId="{FC1D7834-611B-40D0-AC6D-736E2CA5BA60}" srcOrd="1" destOrd="0" presId="urn:microsoft.com/office/officeart/2008/layout/HorizontalMultiLevelHierarchy"/>
    <dgm:cxn modelId="{C070CABC-B3D4-4F5A-8C71-5BF5FFC3BDC0}" type="presParOf" srcId="{FC1D7834-611B-40D0-AC6D-736E2CA5BA60}" destId="{3DAEDBF9-9281-4DE3-B2E7-01E3A704ECFD}" srcOrd="0" destOrd="0" presId="urn:microsoft.com/office/officeart/2008/layout/HorizontalMultiLevelHierarchy"/>
    <dgm:cxn modelId="{A314F084-6BEA-4136-89D8-813E36E9E7F0}" type="presParOf" srcId="{FC1D7834-611B-40D0-AC6D-736E2CA5BA60}" destId="{E643C092-5621-4657-B37E-802F5068BCD2}" srcOrd="1" destOrd="0" presId="urn:microsoft.com/office/officeart/2008/layout/HorizontalMultiLevelHierarchy"/>
    <dgm:cxn modelId="{7D9A83C7-903E-4C67-8FB6-B298BEA8BDF3}" type="presParOf" srcId="{C400A16B-ABF6-48F8-AC0E-30E87B3E5E1B}" destId="{C2F6A6BD-DADB-4323-8087-75B639436F92}" srcOrd="2" destOrd="0" presId="urn:microsoft.com/office/officeart/2008/layout/HorizontalMultiLevelHierarchy"/>
    <dgm:cxn modelId="{4516E5BA-F43A-43E2-8947-EC07B6615228}" type="presParOf" srcId="{C2F6A6BD-DADB-4323-8087-75B639436F92}" destId="{F7B386A9-AAAF-4810-9099-E878C9AC8E5A}" srcOrd="0" destOrd="0" presId="urn:microsoft.com/office/officeart/2008/layout/HorizontalMultiLevelHierarchy"/>
    <dgm:cxn modelId="{1C5BA4AF-AE6C-4180-89E2-4413542A0819}" type="presParOf" srcId="{C400A16B-ABF6-48F8-AC0E-30E87B3E5E1B}" destId="{30780169-24A2-41C8-B490-0CDB1FAC8126}" srcOrd="3" destOrd="0" presId="urn:microsoft.com/office/officeart/2008/layout/HorizontalMultiLevelHierarchy"/>
    <dgm:cxn modelId="{1275B14D-AA68-4E13-9FA6-9F6858F49BCD}" type="presParOf" srcId="{30780169-24A2-41C8-B490-0CDB1FAC8126}" destId="{8D9544F2-6CF4-465E-9890-108776BC8A5B}" srcOrd="0" destOrd="0" presId="urn:microsoft.com/office/officeart/2008/layout/HorizontalMultiLevelHierarchy"/>
    <dgm:cxn modelId="{B5A7878B-5C86-4187-A208-DE700769F9E0}" type="presParOf" srcId="{30780169-24A2-41C8-B490-0CDB1FAC8126}" destId="{D0C6A5FA-76E7-4923-89B2-303E442A19A5}" srcOrd="1" destOrd="0" presId="urn:microsoft.com/office/officeart/2008/layout/HorizontalMultiLevelHierarchy"/>
    <dgm:cxn modelId="{31B522F4-15E3-425C-8CA7-0D1CB3BD4E3C}" type="presParOf" srcId="{FD40CC0E-9F9D-4659-95BC-AC3B77E80E28}" destId="{32C2616B-2BA6-456B-94FE-2804E51F1FB8}" srcOrd="4" destOrd="0" presId="urn:microsoft.com/office/officeart/2008/layout/HorizontalMultiLevelHierarchy"/>
    <dgm:cxn modelId="{F64BD263-FF17-44B1-93A6-E13E18BC3F99}" type="presParOf" srcId="{32C2616B-2BA6-456B-94FE-2804E51F1FB8}" destId="{E057C240-1A69-4DF7-AA12-8B9DF3B6C83E}" srcOrd="0" destOrd="0" presId="urn:microsoft.com/office/officeart/2008/layout/HorizontalMultiLevelHierarchy"/>
    <dgm:cxn modelId="{398E746A-2334-46AB-8219-028246B9EA82}" type="presParOf" srcId="{FD40CC0E-9F9D-4659-95BC-AC3B77E80E28}" destId="{3BE20049-9663-4510-A567-D31CE3555D22}" srcOrd="5" destOrd="0" presId="urn:microsoft.com/office/officeart/2008/layout/HorizontalMultiLevelHierarchy"/>
    <dgm:cxn modelId="{F2C07DF8-FBEE-4084-991A-0425EE0F85E6}" type="presParOf" srcId="{3BE20049-9663-4510-A567-D31CE3555D22}" destId="{0563E08C-C947-4B40-864F-5D09E189EE67}" srcOrd="0" destOrd="0" presId="urn:microsoft.com/office/officeart/2008/layout/HorizontalMultiLevelHierarchy"/>
    <dgm:cxn modelId="{E8E5E097-B3D4-4DA6-B71F-09A25A8EDA59}" type="presParOf" srcId="{3BE20049-9663-4510-A567-D31CE3555D22}" destId="{8D120DC7-6FE7-4893-9453-92DD4E416386}" srcOrd="1" destOrd="0" presId="urn:microsoft.com/office/officeart/2008/layout/HorizontalMultiLevelHierarchy"/>
    <dgm:cxn modelId="{63EDFC40-E2AB-4E04-B336-98D22F43F3AB}" type="presParOf" srcId="{8D120DC7-6FE7-4893-9453-92DD4E416386}" destId="{AE39C190-A4AF-4FAF-BB7E-52D938977804}" srcOrd="0" destOrd="0" presId="urn:microsoft.com/office/officeart/2008/layout/HorizontalMultiLevelHierarchy"/>
    <dgm:cxn modelId="{66FFA9E1-C504-4C99-9C3A-01DD0A5A5604}" type="presParOf" srcId="{AE39C190-A4AF-4FAF-BB7E-52D938977804}" destId="{AE5B0C66-85AC-4DB9-ACBB-E63194FB0DB2}" srcOrd="0" destOrd="0" presId="urn:microsoft.com/office/officeart/2008/layout/HorizontalMultiLevelHierarchy"/>
    <dgm:cxn modelId="{0B8A9B59-7626-403E-9C85-488F7160A201}" type="presParOf" srcId="{8D120DC7-6FE7-4893-9453-92DD4E416386}" destId="{A0CF4C45-37E1-405D-A9A4-A926D5503143}" srcOrd="1" destOrd="0" presId="urn:microsoft.com/office/officeart/2008/layout/HorizontalMultiLevelHierarchy"/>
    <dgm:cxn modelId="{D5506E0B-55CF-4EAC-A97B-703E9020E19A}" type="presParOf" srcId="{A0CF4C45-37E1-405D-A9A4-A926D5503143}" destId="{C8B7344D-9324-49F0-81B8-DD2C58C06461}" srcOrd="0" destOrd="0" presId="urn:microsoft.com/office/officeart/2008/layout/HorizontalMultiLevelHierarchy"/>
    <dgm:cxn modelId="{3F16296D-4487-485F-A62F-DA476D4DF253}" type="presParOf" srcId="{A0CF4C45-37E1-405D-A9A4-A926D5503143}" destId="{9302C848-AF94-4F12-B78C-7BCDAAA92385}" srcOrd="1" destOrd="0" presId="urn:microsoft.com/office/officeart/2008/layout/HorizontalMultiLevelHierarchy"/>
    <dgm:cxn modelId="{D7FE855D-0F67-4720-ACD7-0BC3E2226207}" type="presParOf" srcId="{FD40CC0E-9F9D-4659-95BC-AC3B77E80E28}" destId="{56F37840-9BB6-4388-ACAB-B4EE8C35855E}" srcOrd="6" destOrd="0" presId="urn:microsoft.com/office/officeart/2008/layout/HorizontalMultiLevelHierarchy"/>
    <dgm:cxn modelId="{F838DD3A-5F5E-4F89-BFDD-2B1A9648EB9C}" type="presParOf" srcId="{56F37840-9BB6-4388-ACAB-B4EE8C35855E}" destId="{CB940EA7-B22F-448B-B4AC-9439035F01E8}" srcOrd="0" destOrd="0" presId="urn:microsoft.com/office/officeart/2008/layout/HorizontalMultiLevelHierarchy"/>
    <dgm:cxn modelId="{2FBA2694-6435-45E9-AD95-233142CD0C3D}" type="presParOf" srcId="{FD40CC0E-9F9D-4659-95BC-AC3B77E80E28}" destId="{E5EF7059-4C4F-4B1F-B040-5C815CDB9E56}" srcOrd="7" destOrd="0" presId="urn:microsoft.com/office/officeart/2008/layout/HorizontalMultiLevelHierarchy"/>
    <dgm:cxn modelId="{F1DA6939-F113-4891-BFAB-641322FD7482}" type="presParOf" srcId="{E5EF7059-4C4F-4B1F-B040-5C815CDB9E56}" destId="{B3E8E51A-C83C-45A1-A8BB-DFCBF6FCAA1A}" srcOrd="0" destOrd="0" presId="urn:microsoft.com/office/officeart/2008/layout/HorizontalMultiLevelHierarchy"/>
    <dgm:cxn modelId="{044FE5F4-AF8A-41E3-9A84-B1E4C1C3170D}" type="presParOf" srcId="{E5EF7059-4C4F-4B1F-B040-5C815CDB9E56}" destId="{416EDB80-406F-4474-B78E-3519F2F8AA10}" srcOrd="1" destOrd="0" presId="urn:microsoft.com/office/officeart/2008/layout/HorizontalMultiLevelHierarchy"/>
    <dgm:cxn modelId="{343AD650-5A6F-4B5E-AC18-E6411F77E768}" type="presParOf" srcId="{416EDB80-406F-4474-B78E-3519F2F8AA10}" destId="{6E9417F6-A4D8-4305-BF1A-30764F7C5328}" srcOrd="0" destOrd="0" presId="urn:microsoft.com/office/officeart/2008/layout/HorizontalMultiLevelHierarchy"/>
    <dgm:cxn modelId="{E529645B-3488-44BF-BFF4-D7888CC3B6E0}" type="presParOf" srcId="{6E9417F6-A4D8-4305-BF1A-30764F7C5328}" destId="{DAB0E557-3310-4484-93DA-1E4628A7A057}" srcOrd="0" destOrd="0" presId="urn:microsoft.com/office/officeart/2008/layout/HorizontalMultiLevelHierarchy"/>
    <dgm:cxn modelId="{B0F0268C-2209-47D3-A007-C871C69C5564}" type="presParOf" srcId="{416EDB80-406F-4474-B78E-3519F2F8AA10}" destId="{3809F043-4AEA-4D54-BA31-AEB6624C86A1}" srcOrd="1" destOrd="0" presId="urn:microsoft.com/office/officeart/2008/layout/HorizontalMultiLevelHierarchy"/>
    <dgm:cxn modelId="{0BC4D467-23B7-4878-A34C-57C6379034FE}" type="presParOf" srcId="{3809F043-4AEA-4D54-BA31-AEB6624C86A1}" destId="{6475EF03-B766-4CB4-A611-77035CBA8BC8}" srcOrd="0" destOrd="0" presId="urn:microsoft.com/office/officeart/2008/layout/HorizontalMultiLevelHierarchy"/>
    <dgm:cxn modelId="{843FD25F-FBA2-494C-A048-C6056E3C2C91}" type="presParOf" srcId="{3809F043-4AEA-4D54-BA31-AEB6624C86A1}" destId="{B81A1E8D-13C9-46EC-BDE2-DDA42567754D}"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3537D0A-6B31-2940-B053-3F1C97AF34DF}" type="doc">
      <dgm:prSet loTypeId="urn:microsoft.com/office/officeart/2005/8/layout/process1" loCatId="" qsTypeId="urn:microsoft.com/office/officeart/2005/8/quickstyle/simple2" qsCatId="simple" csTypeId="urn:microsoft.com/office/officeart/2005/8/colors/colorful1" csCatId="colorful" phldr="1"/>
      <dgm:spPr/>
    </dgm:pt>
    <dgm:pt modelId="{C4B16E1A-9EE0-F449-82E0-56F51AB53759}">
      <dgm:prSet phldrT="[Texto]"/>
      <dgm:spPr>
        <a:solidFill>
          <a:srgbClr val="0070C0"/>
        </a:solidFill>
      </dgm:spPr>
      <dgm:t>
        <a:bodyPr/>
        <a:lstStyle/>
        <a:p>
          <a:r>
            <a:rPr lang="es-ES" b="1" dirty="0" smtClean="0">
              <a:latin typeface="Cambria"/>
              <a:cs typeface="Cambria"/>
            </a:rPr>
            <a:t>Evaluación Estandarizada según complejidad diagnóstica (Instrumentos de Evaluación)</a:t>
          </a:r>
          <a:endParaRPr lang="es-ES" b="1" dirty="0">
            <a:latin typeface="Cambria"/>
            <a:cs typeface="Cambria"/>
          </a:endParaRPr>
        </a:p>
      </dgm:t>
    </dgm:pt>
    <dgm:pt modelId="{ACA5739E-6061-2C4C-864F-B8A885ED5D20}" type="parTrans" cxnId="{6602388C-B46E-CF40-A8FC-5BE2598706F3}">
      <dgm:prSet/>
      <dgm:spPr/>
      <dgm:t>
        <a:bodyPr/>
        <a:lstStyle/>
        <a:p>
          <a:endParaRPr lang="es-ES" b="1">
            <a:solidFill>
              <a:schemeClr val="tx1"/>
            </a:solidFill>
            <a:latin typeface="Cambria"/>
            <a:cs typeface="Cambria"/>
          </a:endParaRPr>
        </a:p>
      </dgm:t>
    </dgm:pt>
    <dgm:pt modelId="{9EE9FEEC-10A0-A34C-95AA-CA1BF52C7185}" type="sibTrans" cxnId="{6602388C-B46E-CF40-A8FC-5BE2598706F3}">
      <dgm:prSet/>
      <dgm:spPr/>
      <dgm:t>
        <a:bodyPr/>
        <a:lstStyle/>
        <a:p>
          <a:endParaRPr lang="es-ES" b="1">
            <a:solidFill>
              <a:schemeClr val="tx1"/>
            </a:solidFill>
            <a:latin typeface="Cambria"/>
            <a:cs typeface="Cambria"/>
          </a:endParaRPr>
        </a:p>
      </dgm:t>
    </dgm:pt>
    <dgm:pt modelId="{3B299A66-D6F2-DF48-BC15-698651C77C04}">
      <dgm:prSet phldrT="[Texto]"/>
      <dgm:spPr>
        <a:solidFill>
          <a:srgbClr val="0070C0"/>
        </a:solidFill>
      </dgm:spPr>
      <dgm:t>
        <a:bodyPr/>
        <a:lstStyle/>
        <a:p>
          <a:r>
            <a:rPr lang="es-ES" b="1" dirty="0" smtClean="0">
              <a:latin typeface="Cambria"/>
              <a:cs typeface="Cambria"/>
            </a:rPr>
            <a:t>Plan de Intervención (G.A.S)</a:t>
          </a:r>
          <a:endParaRPr lang="es-ES" b="1" dirty="0">
            <a:latin typeface="Cambria"/>
            <a:cs typeface="Cambria"/>
          </a:endParaRPr>
        </a:p>
      </dgm:t>
    </dgm:pt>
    <dgm:pt modelId="{0D3E1CDD-2B1A-8343-89A4-577074637FCA}" type="parTrans" cxnId="{B3D26F9F-F6F9-D54E-ABE5-DA812D6D9805}">
      <dgm:prSet/>
      <dgm:spPr/>
      <dgm:t>
        <a:bodyPr/>
        <a:lstStyle/>
        <a:p>
          <a:endParaRPr lang="es-ES" b="1">
            <a:solidFill>
              <a:schemeClr val="tx1"/>
            </a:solidFill>
            <a:latin typeface="Cambria"/>
            <a:cs typeface="Cambria"/>
          </a:endParaRPr>
        </a:p>
      </dgm:t>
    </dgm:pt>
    <dgm:pt modelId="{9ECCCC0C-46F1-0349-9CF7-CA7DC33557DF}" type="sibTrans" cxnId="{B3D26F9F-F6F9-D54E-ABE5-DA812D6D9805}">
      <dgm:prSet/>
      <dgm:spPr/>
      <dgm:t>
        <a:bodyPr/>
        <a:lstStyle/>
        <a:p>
          <a:endParaRPr lang="es-ES" b="1">
            <a:solidFill>
              <a:schemeClr val="tx1"/>
            </a:solidFill>
            <a:latin typeface="Cambria"/>
            <a:cs typeface="Cambria"/>
          </a:endParaRPr>
        </a:p>
      </dgm:t>
    </dgm:pt>
    <dgm:pt modelId="{57E11032-3D52-0641-B40B-36412F66430C}">
      <dgm:prSet phldrT="[Texto]"/>
      <dgm:spPr>
        <a:solidFill>
          <a:srgbClr val="0070C0"/>
        </a:solidFill>
      </dgm:spPr>
      <dgm:t>
        <a:bodyPr/>
        <a:lstStyle/>
        <a:p>
          <a:r>
            <a:rPr lang="es-ES" b="1" smtClean="0">
              <a:latin typeface="Cambria"/>
              <a:cs typeface="Cambria"/>
            </a:rPr>
            <a:t>Intervención (Según tiempos determinados de acuerdo al Plan)</a:t>
          </a:r>
          <a:endParaRPr lang="es-ES" b="1" dirty="0">
            <a:latin typeface="Cambria"/>
            <a:cs typeface="Cambria"/>
          </a:endParaRPr>
        </a:p>
      </dgm:t>
    </dgm:pt>
    <dgm:pt modelId="{C4753832-0312-B545-88C5-5F4D06B70CC8}" type="parTrans" cxnId="{4034791E-3324-A94D-9737-E3378CF77AA8}">
      <dgm:prSet/>
      <dgm:spPr/>
      <dgm:t>
        <a:bodyPr/>
        <a:lstStyle/>
        <a:p>
          <a:endParaRPr lang="es-ES" b="1">
            <a:solidFill>
              <a:schemeClr val="tx1"/>
            </a:solidFill>
            <a:latin typeface="Cambria"/>
            <a:cs typeface="Cambria"/>
          </a:endParaRPr>
        </a:p>
      </dgm:t>
    </dgm:pt>
    <dgm:pt modelId="{DED80981-76FE-4942-BB7A-69F9A8F2CAFA}" type="sibTrans" cxnId="{4034791E-3324-A94D-9737-E3378CF77AA8}">
      <dgm:prSet/>
      <dgm:spPr/>
      <dgm:t>
        <a:bodyPr/>
        <a:lstStyle/>
        <a:p>
          <a:endParaRPr lang="es-ES" b="1">
            <a:solidFill>
              <a:schemeClr val="tx1"/>
            </a:solidFill>
            <a:latin typeface="Cambria"/>
            <a:cs typeface="Cambria"/>
          </a:endParaRPr>
        </a:p>
      </dgm:t>
    </dgm:pt>
    <dgm:pt modelId="{A54B2431-CA2D-224A-885F-EA1D5A1DB193}">
      <dgm:prSet phldrT="[Texto]"/>
      <dgm:spPr>
        <a:solidFill>
          <a:srgbClr val="0070C0"/>
        </a:solidFill>
      </dgm:spPr>
      <dgm:t>
        <a:bodyPr/>
        <a:lstStyle/>
        <a:p>
          <a:r>
            <a:rPr lang="es-ES" b="1" smtClean="0">
              <a:latin typeface="Cambria"/>
              <a:cs typeface="Cambria"/>
            </a:rPr>
            <a:t>Evaluación (G.A.S)</a:t>
          </a:r>
          <a:endParaRPr lang="es-ES" b="1" dirty="0">
            <a:latin typeface="Cambria"/>
            <a:cs typeface="Cambria"/>
          </a:endParaRPr>
        </a:p>
      </dgm:t>
    </dgm:pt>
    <dgm:pt modelId="{A80F3A07-EB60-EC4A-B642-591CA1713075}" type="parTrans" cxnId="{EBCF9035-E295-A445-BBDB-51890F9EC195}">
      <dgm:prSet/>
      <dgm:spPr/>
      <dgm:t>
        <a:bodyPr/>
        <a:lstStyle/>
        <a:p>
          <a:endParaRPr lang="es-ES" b="1">
            <a:solidFill>
              <a:schemeClr val="tx1"/>
            </a:solidFill>
            <a:latin typeface="Cambria"/>
            <a:cs typeface="Cambria"/>
          </a:endParaRPr>
        </a:p>
      </dgm:t>
    </dgm:pt>
    <dgm:pt modelId="{5636DC65-F31D-4749-A7BD-F1A979B87BAA}" type="sibTrans" cxnId="{EBCF9035-E295-A445-BBDB-51890F9EC195}">
      <dgm:prSet/>
      <dgm:spPr/>
      <dgm:t>
        <a:bodyPr/>
        <a:lstStyle/>
        <a:p>
          <a:endParaRPr lang="es-ES" b="1">
            <a:solidFill>
              <a:schemeClr val="tx1"/>
            </a:solidFill>
            <a:latin typeface="Cambria"/>
            <a:cs typeface="Cambria"/>
          </a:endParaRPr>
        </a:p>
      </dgm:t>
    </dgm:pt>
    <dgm:pt modelId="{13C40A83-E143-7645-960B-E54CF1586A5E}">
      <dgm:prSet phldrT="[Texto]"/>
      <dgm:spPr>
        <a:solidFill>
          <a:srgbClr val="0070C0"/>
        </a:solidFill>
      </dgm:spPr>
      <dgm:t>
        <a:bodyPr/>
        <a:lstStyle/>
        <a:p>
          <a:r>
            <a:rPr lang="es-ES" b="1" smtClean="0">
              <a:latin typeface="Cambria"/>
              <a:cs typeface="Cambria"/>
            </a:rPr>
            <a:t>Alta</a:t>
          </a:r>
          <a:endParaRPr lang="es-ES" b="1" dirty="0">
            <a:latin typeface="Cambria"/>
            <a:cs typeface="Cambria"/>
          </a:endParaRPr>
        </a:p>
      </dgm:t>
    </dgm:pt>
    <dgm:pt modelId="{CFB87E24-7779-DD4A-A7AA-9620DDB7DA0F}" type="parTrans" cxnId="{3FC64F60-42E7-F043-BDE8-6A139754D258}">
      <dgm:prSet/>
      <dgm:spPr/>
      <dgm:t>
        <a:bodyPr/>
        <a:lstStyle/>
        <a:p>
          <a:endParaRPr lang="es-ES" b="1">
            <a:solidFill>
              <a:schemeClr val="tx1"/>
            </a:solidFill>
            <a:latin typeface="Cambria"/>
            <a:cs typeface="Cambria"/>
          </a:endParaRPr>
        </a:p>
      </dgm:t>
    </dgm:pt>
    <dgm:pt modelId="{BD59295C-D496-544D-A83D-162C2DC87B73}" type="sibTrans" cxnId="{3FC64F60-42E7-F043-BDE8-6A139754D258}">
      <dgm:prSet/>
      <dgm:spPr/>
      <dgm:t>
        <a:bodyPr/>
        <a:lstStyle/>
        <a:p>
          <a:endParaRPr lang="es-ES" b="1">
            <a:solidFill>
              <a:schemeClr val="tx1"/>
            </a:solidFill>
            <a:latin typeface="Cambria"/>
            <a:cs typeface="Cambria"/>
          </a:endParaRPr>
        </a:p>
      </dgm:t>
    </dgm:pt>
    <dgm:pt modelId="{04C87CE7-F2D4-A34A-8B0F-98248EE862DF}" type="pres">
      <dgm:prSet presAssocID="{F3537D0A-6B31-2940-B053-3F1C97AF34DF}" presName="Name0" presStyleCnt="0">
        <dgm:presLayoutVars>
          <dgm:dir/>
          <dgm:resizeHandles val="exact"/>
        </dgm:presLayoutVars>
      </dgm:prSet>
      <dgm:spPr/>
    </dgm:pt>
    <dgm:pt modelId="{D0AF9F2B-BDD5-7C44-9A92-95F589682F7A}" type="pres">
      <dgm:prSet presAssocID="{C4B16E1A-9EE0-F449-82E0-56F51AB53759}" presName="node" presStyleLbl="node1" presStyleIdx="0" presStyleCnt="5">
        <dgm:presLayoutVars>
          <dgm:bulletEnabled val="1"/>
        </dgm:presLayoutVars>
      </dgm:prSet>
      <dgm:spPr/>
      <dgm:t>
        <a:bodyPr/>
        <a:lstStyle/>
        <a:p>
          <a:endParaRPr lang="es-ES"/>
        </a:p>
      </dgm:t>
    </dgm:pt>
    <dgm:pt modelId="{B7767B75-E864-D64B-B58E-1232C8BB78D4}" type="pres">
      <dgm:prSet presAssocID="{9EE9FEEC-10A0-A34C-95AA-CA1BF52C7185}" presName="sibTrans" presStyleLbl="sibTrans2D1" presStyleIdx="0" presStyleCnt="4"/>
      <dgm:spPr/>
      <dgm:t>
        <a:bodyPr/>
        <a:lstStyle/>
        <a:p>
          <a:endParaRPr lang="es-ES"/>
        </a:p>
      </dgm:t>
    </dgm:pt>
    <dgm:pt modelId="{80535D55-A154-2149-9CDD-CF7D897D13F2}" type="pres">
      <dgm:prSet presAssocID="{9EE9FEEC-10A0-A34C-95AA-CA1BF52C7185}" presName="connectorText" presStyleLbl="sibTrans2D1" presStyleIdx="0" presStyleCnt="4"/>
      <dgm:spPr/>
      <dgm:t>
        <a:bodyPr/>
        <a:lstStyle/>
        <a:p>
          <a:endParaRPr lang="es-ES"/>
        </a:p>
      </dgm:t>
    </dgm:pt>
    <dgm:pt modelId="{1873F81E-ED2B-694B-BDF3-31907A71FE13}" type="pres">
      <dgm:prSet presAssocID="{3B299A66-D6F2-DF48-BC15-698651C77C04}" presName="node" presStyleLbl="node1" presStyleIdx="1" presStyleCnt="5" custLinFactNeighborX="2630" custLinFactNeighborY="1952">
        <dgm:presLayoutVars>
          <dgm:bulletEnabled val="1"/>
        </dgm:presLayoutVars>
      </dgm:prSet>
      <dgm:spPr/>
      <dgm:t>
        <a:bodyPr/>
        <a:lstStyle/>
        <a:p>
          <a:endParaRPr lang="es-ES"/>
        </a:p>
      </dgm:t>
    </dgm:pt>
    <dgm:pt modelId="{5F0051A2-78CE-A64D-9136-F557E0132AE7}" type="pres">
      <dgm:prSet presAssocID="{9ECCCC0C-46F1-0349-9CF7-CA7DC33557DF}" presName="sibTrans" presStyleLbl="sibTrans2D1" presStyleIdx="1" presStyleCnt="4"/>
      <dgm:spPr/>
      <dgm:t>
        <a:bodyPr/>
        <a:lstStyle/>
        <a:p>
          <a:endParaRPr lang="es-ES"/>
        </a:p>
      </dgm:t>
    </dgm:pt>
    <dgm:pt modelId="{85FAD21F-58AF-9141-9E44-BA754D5F6E4E}" type="pres">
      <dgm:prSet presAssocID="{9ECCCC0C-46F1-0349-9CF7-CA7DC33557DF}" presName="connectorText" presStyleLbl="sibTrans2D1" presStyleIdx="1" presStyleCnt="4"/>
      <dgm:spPr/>
      <dgm:t>
        <a:bodyPr/>
        <a:lstStyle/>
        <a:p>
          <a:endParaRPr lang="es-ES"/>
        </a:p>
      </dgm:t>
    </dgm:pt>
    <dgm:pt modelId="{46648031-DC46-B747-8FB5-2FA6FCACAB8A}" type="pres">
      <dgm:prSet presAssocID="{57E11032-3D52-0641-B40B-36412F66430C}" presName="node" presStyleLbl="node1" presStyleIdx="2" presStyleCnt="5">
        <dgm:presLayoutVars>
          <dgm:bulletEnabled val="1"/>
        </dgm:presLayoutVars>
      </dgm:prSet>
      <dgm:spPr/>
      <dgm:t>
        <a:bodyPr/>
        <a:lstStyle/>
        <a:p>
          <a:endParaRPr lang="es-ES"/>
        </a:p>
      </dgm:t>
    </dgm:pt>
    <dgm:pt modelId="{506EEED6-AD69-DA43-9FE7-D896CA9153F6}" type="pres">
      <dgm:prSet presAssocID="{DED80981-76FE-4942-BB7A-69F9A8F2CAFA}" presName="sibTrans" presStyleLbl="sibTrans2D1" presStyleIdx="2" presStyleCnt="4"/>
      <dgm:spPr/>
      <dgm:t>
        <a:bodyPr/>
        <a:lstStyle/>
        <a:p>
          <a:endParaRPr lang="es-ES"/>
        </a:p>
      </dgm:t>
    </dgm:pt>
    <dgm:pt modelId="{E31AC3B4-C6A3-BF40-A9EA-360994B1B846}" type="pres">
      <dgm:prSet presAssocID="{DED80981-76FE-4942-BB7A-69F9A8F2CAFA}" presName="connectorText" presStyleLbl="sibTrans2D1" presStyleIdx="2" presStyleCnt="4"/>
      <dgm:spPr/>
      <dgm:t>
        <a:bodyPr/>
        <a:lstStyle/>
        <a:p>
          <a:endParaRPr lang="es-ES"/>
        </a:p>
      </dgm:t>
    </dgm:pt>
    <dgm:pt modelId="{63F348FC-DE6C-C34C-9AF9-E0C6E6B195F2}" type="pres">
      <dgm:prSet presAssocID="{A54B2431-CA2D-224A-885F-EA1D5A1DB193}" presName="node" presStyleLbl="node1" presStyleIdx="3" presStyleCnt="5">
        <dgm:presLayoutVars>
          <dgm:bulletEnabled val="1"/>
        </dgm:presLayoutVars>
      </dgm:prSet>
      <dgm:spPr/>
      <dgm:t>
        <a:bodyPr/>
        <a:lstStyle/>
        <a:p>
          <a:endParaRPr lang="es-ES"/>
        </a:p>
      </dgm:t>
    </dgm:pt>
    <dgm:pt modelId="{82552F1C-B41F-944A-A0B9-8DD7C602B275}" type="pres">
      <dgm:prSet presAssocID="{5636DC65-F31D-4749-A7BD-F1A979B87BAA}" presName="sibTrans" presStyleLbl="sibTrans2D1" presStyleIdx="3" presStyleCnt="4"/>
      <dgm:spPr/>
      <dgm:t>
        <a:bodyPr/>
        <a:lstStyle/>
        <a:p>
          <a:endParaRPr lang="es-ES"/>
        </a:p>
      </dgm:t>
    </dgm:pt>
    <dgm:pt modelId="{CBD418B0-524F-284C-A06B-A02B8D557E38}" type="pres">
      <dgm:prSet presAssocID="{5636DC65-F31D-4749-A7BD-F1A979B87BAA}" presName="connectorText" presStyleLbl="sibTrans2D1" presStyleIdx="3" presStyleCnt="4"/>
      <dgm:spPr/>
      <dgm:t>
        <a:bodyPr/>
        <a:lstStyle/>
        <a:p>
          <a:endParaRPr lang="es-ES"/>
        </a:p>
      </dgm:t>
    </dgm:pt>
    <dgm:pt modelId="{39C57F55-807B-644F-80E3-B172C9CC7557}" type="pres">
      <dgm:prSet presAssocID="{13C40A83-E143-7645-960B-E54CF1586A5E}" presName="node" presStyleLbl="node1" presStyleIdx="4" presStyleCnt="5">
        <dgm:presLayoutVars>
          <dgm:bulletEnabled val="1"/>
        </dgm:presLayoutVars>
      </dgm:prSet>
      <dgm:spPr/>
      <dgm:t>
        <a:bodyPr/>
        <a:lstStyle/>
        <a:p>
          <a:endParaRPr lang="es-ES"/>
        </a:p>
      </dgm:t>
    </dgm:pt>
  </dgm:ptLst>
  <dgm:cxnLst>
    <dgm:cxn modelId="{4034791E-3324-A94D-9737-E3378CF77AA8}" srcId="{F3537D0A-6B31-2940-B053-3F1C97AF34DF}" destId="{57E11032-3D52-0641-B40B-36412F66430C}" srcOrd="2" destOrd="0" parTransId="{C4753832-0312-B545-88C5-5F4D06B70CC8}" sibTransId="{DED80981-76FE-4942-BB7A-69F9A8F2CAFA}"/>
    <dgm:cxn modelId="{EBCF9035-E295-A445-BBDB-51890F9EC195}" srcId="{F3537D0A-6B31-2940-B053-3F1C97AF34DF}" destId="{A54B2431-CA2D-224A-885F-EA1D5A1DB193}" srcOrd="3" destOrd="0" parTransId="{A80F3A07-EB60-EC4A-B642-591CA1713075}" sibTransId="{5636DC65-F31D-4749-A7BD-F1A979B87BAA}"/>
    <dgm:cxn modelId="{AB01B7BB-F4BE-4450-8A6B-4C08DCB9F22C}" type="presOf" srcId="{F3537D0A-6B31-2940-B053-3F1C97AF34DF}" destId="{04C87CE7-F2D4-A34A-8B0F-98248EE862DF}" srcOrd="0" destOrd="0" presId="urn:microsoft.com/office/officeart/2005/8/layout/process1"/>
    <dgm:cxn modelId="{F55BDB6D-22FA-4EFC-8315-E722F4A2D6FD}" type="presOf" srcId="{57E11032-3D52-0641-B40B-36412F66430C}" destId="{46648031-DC46-B747-8FB5-2FA6FCACAB8A}" srcOrd="0" destOrd="0" presId="urn:microsoft.com/office/officeart/2005/8/layout/process1"/>
    <dgm:cxn modelId="{3FC64F60-42E7-F043-BDE8-6A139754D258}" srcId="{F3537D0A-6B31-2940-B053-3F1C97AF34DF}" destId="{13C40A83-E143-7645-960B-E54CF1586A5E}" srcOrd="4" destOrd="0" parTransId="{CFB87E24-7779-DD4A-A7AA-9620DDB7DA0F}" sibTransId="{BD59295C-D496-544D-A83D-162C2DC87B73}"/>
    <dgm:cxn modelId="{83A4C9CC-55A1-401F-B5F4-5DB82629C785}" type="presOf" srcId="{C4B16E1A-9EE0-F449-82E0-56F51AB53759}" destId="{D0AF9F2B-BDD5-7C44-9A92-95F589682F7A}" srcOrd="0" destOrd="0" presId="urn:microsoft.com/office/officeart/2005/8/layout/process1"/>
    <dgm:cxn modelId="{1A383AF2-8B33-4515-B743-F1F36F3DE57A}" type="presOf" srcId="{9EE9FEEC-10A0-A34C-95AA-CA1BF52C7185}" destId="{B7767B75-E864-D64B-B58E-1232C8BB78D4}" srcOrd="0" destOrd="0" presId="urn:microsoft.com/office/officeart/2005/8/layout/process1"/>
    <dgm:cxn modelId="{54EAE1C7-C158-4EBB-A15E-0E9444505E8B}" type="presOf" srcId="{3B299A66-D6F2-DF48-BC15-698651C77C04}" destId="{1873F81E-ED2B-694B-BDF3-31907A71FE13}" srcOrd="0" destOrd="0" presId="urn:microsoft.com/office/officeart/2005/8/layout/process1"/>
    <dgm:cxn modelId="{5367E727-4152-4EA0-A6A5-A9DA98762690}" type="presOf" srcId="{13C40A83-E143-7645-960B-E54CF1586A5E}" destId="{39C57F55-807B-644F-80E3-B172C9CC7557}" srcOrd="0" destOrd="0" presId="urn:microsoft.com/office/officeart/2005/8/layout/process1"/>
    <dgm:cxn modelId="{F002FBC7-9F8D-4C0E-9FEB-FE99EA3E7C1D}" type="presOf" srcId="{A54B2431-CA2D-224A-885F-EA1D5A1DB193}" destId="{63F348FC-DE6C-C34C-9AF9-E0C6E6B195F2}" srcOrd="0" destOrd="0" presId="urn:microsoft.com/office/officeart/2005/8/layout/process1"/>
    <dgm:cxn modelId="{2AA95E83-21BF-499E-8EC8-97CA0B6756CF}" type="presOf" srcId="{DED80981-76FE-4942-BB7A-69F9A8F2CAFA}" destId="{E31AC3B4-C6A3-BF40-A9EA-360994B1B846}" srcOrd="1" destOrd="0" presId="urn:microsoft.com/office/officeart/2005/8/layout/process1"/>
    <dgm:cxn modelId="{E72383E9-A807-4A08-8E3D-A1D04A2854B8}" type="presOf" srcId="{5636DC65-F31D-4749-A7BD-F1A979B87BAA}" destId="{82552F1C-B41F-944A-A0B9-8DD7C602B275}" srcOrd="0" destOrd="0" presId="urn:microsoft.com/office/officeart/2005/8/layout/process1"/>
    <dgm:cxn modelId="{B3D26F9F-F6F9-D54E-ABE5-DA812D6D9805}" srcId="{F3537D0A-6B31-2940-B053-3F1C97AF34DF}" destId="{3B299A66-D6F2-DF48-BC15-698651C77C04}" srcOrd="1" destOrd="0" parTransId="{0D3E1CDD-2B1A-8343-89A4-577074637FCA}" sibTransId="{9ECCCC0C-46F1-0349-9CF7-CA7DC33557DF}"/>
    <dgm:cxn modelId="{B24C1C30-E222-4BA1-882F-F1F4DE8F268D}" type="presOf" srcId="{9ECCCC0C-46F1-0349-9CF7-CA7DC33557DF}" destId="{85FAD21F-58AF-9141-9E44-BA754D5F6E4E}" srcOrd="1" destOrd="0" presId="urn:microsoft.com/office/officeart/2005/8/layout/process1"/>
    <dgm:cxn modelId="{7762E8F1-5189-4754-99C8-6F911A78065E}" type="presOf" srcId="{DED80981-76FE-4942-BB7A-69F9A8F2CAFA}" destId="{506EEED6-AD69-DA43-9FE7-D896CA9153F6}" srcOrd="0" destOrd="0" presId="urn:microsoft.com/office/officeart/2005/8/layout/process1"/>
    <dgm:cxn modelId="{6602388C-B46E-CF40-A8FC-5BE2598706F3}" srcId="{F3537D0A-6B31-2940-B053-3F1C97AF34DF}" destId="{C4B16E1A-9EE0-F449-82E0-56F51AB53759}" srcOrd="0" destOrd="0" parTransId="{ACA5739E-6061-2C4C-864F-B8A885ED5D20}" sibTransId="{9EE9FEEC-10A0-A34C-95AA-CA1BF52C7185}"/>
    <dgm:cxn modelId="{8F809291-CCC9-434F-888F-AE60E0215D7C}" type="presOf" srcId="{9EE9FEEC-10A0-A34C-95AA-CA1BF52C7185}" destId="{80535D55-A154-2149-9CDD-CF7D897D13F2}" srcOrd="1" destOrd="0" presId="urn:microsoft.com/office/officeart/2005/8/layout/process1"/>
    <dgm:cxn modelId="{A30130BE-15AF-4B9B-8BB1-DFC69B7A5446}" type="presOf" srcId="{9ECCCC0C-46F1-0349-9CF7-CA7DC33557DF}" destId="{5F0051A2-78CE-A64D-9136-F557E0132AE7}" srcOrd="0" destOrd="0" presId="urn:microsoft.com/office/officeart/2005/8/layout/process1"/>
    <dgm:cxn modelId="{5C37C7E1-312E-4F16-907A-945E653554DE}" type="presOf" srcId="{5636DC65-F31D-4749-A7BD-F1A979B87BAA}" destId="{CBD418B0-524F-284C-A06B-A02B8D557E38}" srcOrd="1" destOrd="0" presId="urn:microsoft.com/office/officeart/2005/8/layout/process1"/>
    <dgm:cxn modelId="{E22A4F4C-FAA1-4FCC-983D-B9E7834CF0A8}" type="presParOf" srcId="{04C87CE7-F2D4-A34A-8B0F-98248EE862DF}" destId="{D0AF9F2B-BDD5-7C44-9A92-95F589682F7A}" srcOrd="0" destOrd="0" presId="urn:microsoft.com/office/officeart/2005/8/layout/process1"/>
    <dgm:cxn modelId="{04848C5B-51FE-4F4C-9023-953CEAC5A297}" type="presParOf" srcId="{04C87CE7-F2D4-A34A-8B0F-98248EE862DF}" destId="{B7767B75-E864-D64B-B58E-1232C8BB78D4}" srcOrd="1" destOrd="0" presId="urn:microsoft.com/office/officeart/2005/8/layout/process1"/>
    <dgm:cxn modelId="{C46F6DD4-8024-4835-B632-855B1E7BFAAF}" type="presParOf" srcId="{B7767B75-E864-D64B-B58E-1232C8BB78D4}" destId="{80535D55-A154-2149-9CDD-CF7D897D13F2}" srcOrd="0" destOrd="0" presId="urn:microsoft.com/office/officeart/2005/8/layout/process1"/>
    <dgm:cxn modelId="{A066D74B-6BEB-4A40-A5C8-D9CACB53CAEA}" type="presParOf" srcId="{04C87CE7-F2D4-A34A-8B0F-98248EE862DF}" destId="{1873F81E-ED2B-694B-BDF3-31907A71FE13}" srcOrd="2" destOrd="0" presId="urn:microsoft.com/office/officeart/2005/8/layout/process1"/>
    <dgm:cxn modelId="{C8FA22D1-4F2E-431E-86E8-0EFA78E95807}" type="presParOf" srcId="{04C87CE7-F2D4-A34A-8B0F-98248EE862DF}" destId="{5F0051A2-78CE-A64D-9136-F557E0132AE7}" srcOrd="3" destOrd="0" presId="urn:microsoft.com/office/officeart/2005/8/layout/process1"/>
    <dgm:cxn modelId="{620735CA-2471-4872-A845-EB60E6B26E73}" type="presParOf" srcId="{5F0051A2-78CE-A64D-9136-F557E0132AE7}" destId="{85FAD21F-58AF-9141-9E44-BA754D5F6E4E}" srcOrd="0" destOrd="0" presId="urn:microsoft.com/office/officeart/2005/8/layout/process1"/>
    <dgm:cxn modelId="{1BA76665-EF1B-4322-8FB7-23B6EB35B12F}" type="presParOf" srcId="{04C87CE7-F2D4-A34A-8B0F-98248EE862DF}" destId="{46648031-DC46-B747-8FB5-2FA6FCACAB8A}" srcOrd="4" destOrd="0" presId="urn:microsoft.com/office/officeart/2005/8/layout/process1"/>
    <dgm:cxn modelId="{490F410B-BEAE-48E7-8239-79D88C6C7034}" type="presParOf" srcId="{04C87CE7-F2D4-A34A-8B0F-98248EE862DF}" destId="{506EEED6-AD69-DA43-9FE7-D896CA9153F6}" srcOrd="5" destOrd="0" presId="urn:microsoft.com/office/officeart/2005/8/layout/process1"/>
    <dgm:cxn modelId="{43977670-FE4D-4EEE-B285-16849B0F9BFB}" type="presParOf" srcId="{506EEED6-AD69-DA43-9FE7-D896CA9153F6}" destId="{E31AC3B4-C6A3-BF40-A9EA-360994B1B846}" srcOrd="0" destOrd="0" presId="urn:microsoft.com/office/officeart/2005/8/layout/process1"/>
    <dgm:cxn modelId="{26CE1E5A-596B-4730-8F24-04D9AA814880}" type="presParOf" srcId="{04C87CE7-F2D4-A34A-8B0F-98248EE862DF}" destId="{63F348FC-DE6C-C34C-9AF9-E0C6E6B195F2}" srcOrd="6" destOrd="0" presId="urn:microsoft.com/office/officeart/2005/8/layout/process1"/>
    <dgm:cxn modelId="{15D4EEE2-06E6-4DBB-9F36-FA3B6F79AC91}" type="presParOf" srcId="{04C87CE7-F2D4-A34A-8B0F-98248EE862DF}" destId="{82552F1C-B41F-944A-A0B9-8DD7C602B275}" srcOrd="7" destOrd="0" presId="urn:microsoft.com/office/officeart/2005/8/layout/process1"/>
    <dgm:cxn modelId="{1BDB132F-69F2-4518-8F2D-0C56BF02A73A}" type="presParOf" srcId="{82552F1C-B41F-944A-A0B9-8DD7C602B275}" destId="{CBD418B0-524F-284C-A06B-A02B8D557E38}" srcOrd="0" destOrd="0" presId="urn:microsoft.com/office/officeart/2005/8/layout/process1"/>
    <dgm:cxn modelId="{828B5C3F-ECB2-4FFC-B224-D20A27AEF4ED}" type="presParOf" srcId="{04C87CE7-F2D4-A34A-8B0F-98248EE862DF}" destId="{39C57F55-807B-644F-80E3-B172C9CC7557}"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4018AE2-F5C9-3049-A899-7B142A6D84FE}" type="doc">
      <dgm:prSet loTypeId="urn:microsoft.com/office/officeart/2005/8/layout/hierarchy3" loCatId="" qsTypeId="urn:microsoft.com/office/officeart/2005/8/quickstyle/simple5" qsCatId="simple" csTypeId="urn:microsoft.com/office/officeart/2005/8/colors/colorful2" csCatId="colorful" phldr="1"/>
      <dgm:spPr/>
      <dgm:t>
        <a:bodyPr/>
        <a:lstStyle/>
        <a:p>
          <a:endParaRPr lang="es-ES"/>
        </a:p>
      </dgm:t>
    </dgm:pt>
    <dgm:pt modelId="{B65060EA-028E-8443-98BC-82B0435EABBD}">
      <dgm:prSet phldrT="[Texto]" custT="1"/>
      <dgm:spPr/>
      <dgm:t>
        <a:bodyPr/>
        <a:lstStyle/>
        <a:p>
          <a:r>
            <a:rPr lang="es-ES" sz="2000" dirty="0" smtClean="0">
              <a:solidFill>
                <a:schemeClr val="tx1"/>
              </a:solidFill>
              <a:latin typeface="Cambria"/>
              <a:cs typeface="Cambria"/>
            </a:rPr>
            <a:t>Punta Arenas</a:t>
          </a:r>
          <a:endParaRPr lang="es-ES" sz="2000" dirty="0">
            <a:solidFill>
              <a:schemeClr val="tx1"/>
            </a:solidFill>
            <a:latin typeface="Cambria"/>
            <a:cs typeface="Cambria"/>
          </a:endParaRPr>
        </a:p>
      </dgm:t>
    </dgm:pt>
    <dgm:pt modelId="{47ED3B48-EB5E-BC46-96AF-B13D30B05EB6}" type="parTrans" cxnId="{342ABB24-DB20-8F44-91C3-CB5B82098319}">
      <dgm:prSet/>
      <dgm:spPr/>
      <dgm:t>
        <a:bodyPr/>
        <a:lstStyle/>
        <a:p>
          <a:endParaRPr lang="es-ES">
            <a:latin typeface="Cambria"/>
            <a:cs typeface="Cambria"/>
          </a:endParaRPr>
        </a:p>
      </dgm:t>
    </dgm:pt>
    <dgm:pt modelId="{1BD97538-8A2F-4243-99EC-F5D35169030C}" type="sibTrans" cxnId="{342ABB24-DB20-8F44-91C3-CB5B82098319}">
      <dgm:prSet/>
      <dgm:spPr/>
      <dgm:t>
        <a:bodyPr/>
        <a:lstStyle/>
        <a:p>
          <a:endParaRPr lang="es-ES">
            <a:latin typeface="Cambria"/>
            <a:cs typeface="Cambria"/>
          </a:endParaRPr>
        </a:p>
      </dgm:t>
    </dgm:pt>
    <dgm:pt modelId="{6261F74D-D564-384A-9B63-22C2DE46CCF4}">
      <dgm:prSet phldrT="[Texto]" custT="1"/>
      <dgm:spPr/>
      <dgm:t>
        <a:bodyPr/>
        <a:lstStyle/>
        <a:p>
          <a:endParaRPr lang="es-ES" sz="1400" b="1" dirty="0">
            <a:latin typeface="Cambria"/>
            <a:cs typeface="Cambria"/>
          </a:endParaRPr>
        </a:p>
      </dgm:t>
    </dgm:pt>
    <dgm:pt modelId="{CFA5EB9C-3AD9-0E4C-B524-F8F839A2E08E}" type="parTrans" cxnId="{D990EC5B-BA61-B04D-BDB9-48CD639EC1DB}">
      <dgm:prSet/>
      <dgm:spPr/>
      <dgm:t>
        <a:bodyPr/>
        <a:lstStyle/>
        <a:p>
          <a:endParaRPr lang="es-ES">
            <a:latin typeface="Cambria"/>
            <a:cs typeface="Cambria"/>
          </a:endParaRPr>
        </a:p>
      </dgm:t>
    </dgm:pt>
    <dgm:pt modelId="{91E0C258-5D2E-6D47-ADA2-696DD8EF7420}" type="sibTrans" cxnId="{D990EC5B-BA61-B04D-BDB9-48CD639EC1DB}">
      <dgm:prSet/>
      <dgm:spPr/>
      <dgm:t>
        <a:bodyPr/>
        <a:lstStyle/>
        <a:p>
          <a:endParaRPr lang="es-ES">
            <a:latin typeface="Cambria"/>
            <a:cs typeface="Cambria"/>
          </a:endParaRPr>
        </a:p>
      </dgm:t>
    </dgm:pt>
    <dgm:pt modelId="{5D8B33C0-C3D6-6446-8A10-1747B3F83916}">
      <dgm:prSet phldrT="[Texto]" custT="1"/>
      <dgm:spPr/>
      <dgm:t>
        <a:bodyPr/>
        <a:lstStyle/>
        <a:p>
          <a:r>
            <a:rPr lang="es-ES" sz="2000" dirty="0" smtClean="0">
              <a:solidFill>
                <a:schemeClr val="tx1"/>
              </a:solidFill>
              <a:latin typeface="Cambria"/>
              <a:cs typeface="Cambria"/>
            </a:rPr>
            <a:t>Natales</a:t>
          </a:r>
          <a:endParaRPr lang="es-ES" sz="2000" dirty="0">
            <a:solidFill>
              <a:schemeClr val="tx1"/>
            </a:solidFill>
            <a:latin typeface="Cambria"/>
            <a:cs typeface="Cambria"/>
          </a:endParaRPr>
        </a:p>
      </dgm:t>
    </dgm:pt>
    <dgm:pt modelId="{F3DD32F2-BF7E-C149-93BA-378FBBD16BE1}" type="parTrans" cxnId="{DAD27364-774E-CC4E-B951-63E17C1977B8}">
      <dgm:prSet/>
      <dgm:spPr/>
      <dgm:t>
        <a:bodyPr/>
        <a:lstStyle/>
        <a:p>
          <a:endParaRPr lang="es-ES">
            <a:latin typeface="Cambria"/>
            <a:cs typeface="Cambria"/>
          </a:endParaRPr>
        </a:p>
      </dgm:t>
    </dgm:pt>
    <dgm:pt modelId="{1C2E9C32-0E11-EA48-A1CA-1F92112F9380}" type="sibTrans" cxnId="{DAD27364-774E-CC4E-B951-63E17C1977B8}">
      <dgm:prSet/>
      <dgm:spPr/>
      <dgm:t>
        <a:bodyPr/>
        <a:lstStyle/>
        <a:p>
          <a:endParaRPr lang="es-ES">
            <a:latin typeface="Cambria"/>
            <a:cs typeface="Cambria"/>
          </a:endParaRPr>
        </a:p>
      </dgm:t>
    </dgm:pt>
    <dgm:pt modelId="{6D61CCB6-D061-FE49-B5E1-CE49BD0799DD}">
      <dgm:prSet phldrT="[Texto]" custT="1"/>
      <dgm:spPr/>
      <dgm:t>
        <a:bodyPr/>
        <a:lstStyle/>
        <a:p>
          <a:endParaRPr lang="es-ES" sz="1400" b="1" dirty="0">
            <a:latin typeface="Cambria"/>
            <a:cs typeface="Cambria"/>
          </a:endParaRPr>
        </a:p>
      </dgm:t>
    </dgm:pt>
    <dgm:pt modelId="{072C11A0-6B68-0144-8475-83E5AC7E74F8}" type="parTrans" cxnId="{52E2B55E-5EF1-ED4F-B646-9E651B56A8A8}">
      <dgm:prSet/>
      <dgm:spPr/>
      <dgm:t>
        <a:bodyPr/>
        <a:lstStyle/>
        <a:p>
          <a:endParaRPr lang="es-ES">
            <a:latin typeface="Cambria"/>
            <a:cs typeface="Cambria"/>
          </a:endParaRPr>
        </a:p>
      </dgm:t>
    </dgm:pt>
    <dgm:pt modelId="{96BFB33A-1C7E-8144-B0E9-8F1B239C7C50}" type="sibTrans" cxnId="{52E2B55E-5EF1-ED4F-B646-9E651B56A8A8}">
      <dgm:prSet/>
      <dgm:spPr/>
      <dgm:t>
        <a:bodyPr/>
        <a:lstStyle/>
        <a:p>
          <a:endParaRPr lang="es-ES">
            <a:latin typeface="Cambria"/>
            <a:cs typeface="Cambria"/>
          </a:endParaRPr>
        </a:p>
      </dgm:t>
    </dgm:pt>
    <dgm:pt modelId="{519B18BC-4C9F-B643-A2A3-4BEA5EED2E1B}">
      <dgm:prSet phldrT="[Texto]" custT="1"/>
      <dgm:spPr/>
      <dgm:t>
        <a:bodyPr/>
        <a:lstStyle/>
        <a:p>
          <a:r>
            <a:rPr lang="es-ES" sz="2000" dirty="0" smtClean="0">
              <a:solidFill>
                <a:schemeClr val="tx1"/>
              </a:solidFill>
              <a:latin typeface="Cambria"/>
              <a:cs typeface="Cambria"/>
            </a:rPr>
            <a:t>Porvenir</a:t>
          </a:r>
          <a:endParaRPr lang="es-ES" sz="2000" dirty="0">
            <a:solidFill>
              <a:schemeClr val="tx1"/>
            </a:solidFill>
            <a:latin typeface="Cambria"/>
            <a:cs typeface="Cambria"/>
          </a:endParaRPr>
        </a:p>
      </dgm:t>
    </dgm:pt>
    <dgm:pt modelId="{CCEDD54E-EC39-544C-919B-6B61745D5922}" type="parTrans" cxnId="{29D3AFD9-59A4-8549-A614-729B92BAB384}">
      <dgm:prSet/>
      <dgm:spPr/>
      <dgm:t>
        <a:bodyPr/>
        <a:lstStyle/>
        <a:p>
          <a:endParaRPr lang="es-ES">
            <a:latin typeface="Cambria"/>
            <a:cs typeface="Cambria"/>
          </a:endParaRPr>
        </a:p>
      </dgm:t>
    </dgm:pt>
    <dgm:pt modelId="{DD94B685-BD06-F747-9781-836046CDC43E}" type="sibTrans" cxnId="{29D3AFD9-59A4-8549-A614-729B92BAB384}">
      <dgm:prSet/>
      <dgm:spPr/>
      <dgm:t>
        <a:bodyPr/>
        <a:lstStyle/>
        <a:p>
          <a:endParaRPr lang="es-ES">
            <a:latin typeface="Cambria"/>
            <a:cs typeface="Cambria"/>
          </a:endParaRPr>
        </a:p>
      </dgm:t>
    </dgm:pt>
    <dgm:pt modelId="{6C88D6FE-4C77-A545-9BB2-1D22FB4D8FEF}">
      <dgm:prSet phldrT="[Texto]" custT="1"/>
      <dgm:spPr/>
      <dgm:t>
        <a:bodyPr/>
        <a:lstStyle/>
        <a:p>
          <a:endParaRPr lang="es-ES" sz="1400" b="1" dirty="0">
            <a:latin typeface="Cambria"/>
            <a:cs typeface="Cambria"/>
          </a:endParaRPr>
        </a:p>
      </dgm:t>
    </dgm:pt>
    <dgm:pt modelId="{DD7ECF21-D963-114A-AB8B-93F99272D9F1}" type="parTrans" cxnId="{80D4831F-5722-124D-BE33-91233D762FD7}">
      <dgm:prSet/>
      <dgm:spPr/>
      <dgm:t>
        <a:bodyPr/>
        <a:lstStyle/>
        <a:p>
          <a:endParaRPr lang="es-ES">
            <a:latin typeface="Cambria"/>
            <a:cs typeface="Cambria"/>
          </a:endParaRPr>
        </a:p>
      </dgm:t>
    </dgm:pt>
    <dgm:pt modelId="{B0492683-84D6-214F-953C-71C9258C45D9}" type="sibTrans" cxnId="{80D4831F-5722-124D-BE33-91233D762FD7}">
      <dgm:prSet/>
      <dgm:spPr/>
      <dgm:t>
        <a:bodyPr/>
        <a:lstStyle/>
        <a:p>
          <a:endParaRPr lang="es-ES">
            <a:latin typeface="Cambria"/>
            <a:cs typeface="Cambria"/>
          </a:endParaRPr>
        </a:p>
      </dgm:t>
    </dgm:pt>
    <dgm:pt modelId="{F71C24AF-DFEA-0047-B12C-D866CBB32710}">
      <dgm:prSet phldrT="[Texto]" custT="1"/>
      <dgm:spPr/>
      <dgm:t>
        <a:bodyPr/>
        <a:lstStyle/>
        <a:p>
          <a:r>
            <a:rPr lang="es-ES" sz="1200" dirty="0" smtClean="0">
              <a:latin typeface="Cambria"/>
              <a:cs typeface="Cambria"/>
            </a:rPr>
            <a:t>2 Fonoaudiólogos</a:t>
          </a:r>
          <a:endParaRPr lang="es-ES" sz="1200" dirty="0">
            <a:latin typeface="Cambria"/>
            <a:cs typeface="Cambria"/>
          </a:endParaRPr>
        </a:p>
      </dgm:t>
    </dgm:pt>
    <dgm:pt modelId="{D72642D2-4C62-7540-A324-75A63453C047}" type="parTrans" cxnId="{7235DC24-DB56-8145-9C64-3F7AC5A97CC1}">
      <dgm:prSet/>
      <dgm:spPr/>
      <dgm:t>
        <a:bodyPr/>
        <a:lstStyle/>
        <a:p>
          <a:endParaRPr lang="es-ES">
            <a:latin typeface="Cambria"/>
            <a:cs typeface="Cambria"/>
          </a:endParaRPr>
        </a:p>
      </dgm:t>
    </dgm:pt>
    <dgm:pt modelId="{7005747C-E3D4-AD4E-9E08-5EF3C604998E}" type="sibTrans" cxnId="{7235DC24-DB56-8145-9C64-3F7AC5A97CC1}">
      <dgm:prSet/>
      <dgm:spPr/>
      <dgm:t>
        <a:bodyPr/>
        <a:lstStyle/>
        <a:p>
          <a:endParaRPr lang="es-ES">
            <a:latin typeface="Cambria"/>
            <a:cs typeface="Cambria"/>
          </a:endParaRPr>
        </a:p>
      </dgm:t>
    </dgm:pt>
    <dgm:pt modelId="{2DC2071C-450C-854C-A2AB-062BB89D9519}">
      <dgm:prSet phldrT="[Texto]" custT="1"/>
      <dgm:spPr/>
      <dgm:t>
        <a:bodyPr/>
        <a:lstStyle/>
        <a:p>
          <a:r>
            <a:rPr lang="es-ES" sz="1200" dirty="0" smtClean="0">
              <a:latin typeface="Cambria"/>
              <a:cs typeface="Cambria"/>
            </a:rPr>
            <a:t>4 Fonoaudiólogos</a:t>
          </a:r>
          <a:endParaRPr lang="es-ES" sz="1200" dirty="0">
            <a:latin typeface="Cambria"/>
            <a:cs typeface="Cambria"/>
          </a:endParaRPr>
        </a:p>
      </dgm:t>
    </dgm:pt>
    <dgm:pt modelId="{8F037D4F-778A-C34D-BBF7-F668566DA4D6}" type="parTrans" cxnId="{9A239935-973D-884E-BD8A-08178FC97273}">
      <dgm:prSet/>
      <dgm:spPr/>
      <dgm:t>
        <a:bodyPr/>
        <a:lstStyle/>
        <a:p>
          <a:endParaRPr lang="es-ES"/>
        </a:p>
      </dgm:t>
    </dgm:pt>
    <dgm:pt modelId="{60F37430-9526-FF47-8C0C-0A43134F7120}" type="sibTrans" cxnId="{9A239935-973D-884E-BD8A-08178FC97273}">
      <dgm:prSet/>
      <dgm:spPr/>
      <dgm:t>
        <a:bodyPr/>
        <a:lstStyle/>
        <a:p>
          <a:endParaRPr lang="es-ES"/>
        </a:p>
      </dgm:t>
    </dgm:pt>
    <dgm:pt modelId="{DBAD894E-4239-284D-96F6-71A10DD8A72E}">
      <dgm:prSet phldrT="[Texto]" custT="1"/>
      <dgm:spPr/>
      <dgm:t>
        <a:bodyPr/>
        <a:lstStyle/>
        <a:p>
          <a:r>
            <a:rPr lang="es-ES" sz="1200" dirty="0" smtClean="0">
              <a:latin typeface="Cambria"/>
              <a:cs typeface="Cambria"/>
            </a:rPr>
            <a:t>16 Kinesiólogos</a:t>
          </a:r>
          <a:endParaRPr lang="es-ES" sz="1200" dirty="0">
            <a:latin typeface="Cambria"/>
            <a:cs typeface="Cambria"/>
          </a:endParaRPr>
        </a:p>
      </dgm:t>
    </dgm:pt>
    <dgm:pt modelId="{E19980D7-995F-EC48-BA3B-C6FDCD2CF8FC}" type="parTrans" cxnId="{B68729E0-8E69-304D-B1CC-4EFC02179811}">
      <dgm:prSet/>
      <dgm:spPr/>
      <dgm:t>
        <a:bodyPr/>
        <a:lstStyle/>
        <a:p>
          <a:endParaRPr lang="es-ES"/>
        </a:p>
      </dgm:t>
    </dgm:pt>
    <dgm:pt modelId="{1509CCBA-4CD3-7B4F-9087-A6B94872BECD}" type="sibTrans" cxnId="{B68729E0-8E69-304D-B1CC-4EFC02179811}">
      <dgm:prSet/>
      <dgm:spPr/>
      <dgm:t>
        <a:bodyPr/>
        <a:lstStyle/>
        <a:p>
          <a:endParaRPr lang="es-ES"/>
        </a:p>
      </dgm:t>
    </dgm:pt>
    <dgm:pt modelId="{FD72B87D-920A-6D42-A04D-68E1DAE3DAFE}">
      <dgm:prSet phldrT="[Texto]" custT="1"/>
      <dgm:spPr/>
      <dgm:t>
        <a:bodyPr/>
        <a:lstStyle/>
        <a:p>
          <a:r>
            <a:rPr lang="es-ES" sz="1200" dirty="0" smtClean="0">
              <a:latin typeface="Cambria"/>
              <a:cs typeface="Cambria"/>
            </a:rPr>
            <a:t>1 Nutricionista</a:t>
          </a:r>
          <a:endParaRPr lang="es-ES" sz="1200" dirty="0">
            <a:latin typeface="Cambria"/>
            <a:cs typeface="Cambria"/>
          </a:endParaRPr>
        </a:p>
      </dgm:t>
    </dgm:pt>
    <dgm:pt modelId="{DE0100B4-A562-1B40-9836-E7C1523FFD6B}" type="parTrans" cxnId="{626D7009-76A0-BE44-BE47-C42296D33C70}">
      <dgm:prSet/>
      <dgm:spPr/>
      <dgm:t>
        <a:bodyPr/>
        <a:lstStyle/>
        <a:p>
          <a:endParaRPr lang="es-ES"/>
        </a:p>
      </dgm:t>
    </dgm:pt>
    <dgm:pt modelId="{BBCDE506-3976-C841-87A3-608E00C2CCB4}" type="sibTrans" cxnId="{626D7009-76A0-BE44-BE47-C42296D33C70}">
      <dgm:prSet/>
      <dgm:spPr/>
      <dgm:t>
        <a:bodyPr/>
        <a:lstStyle/>
        <a:p>
          <a:endParaRPr lang="es-ES"/>
        </a:p>
      </dgm:t>
    </dgm:pt>
    <dgm:pt modelId="{C6E0882E-F077-684C-B6B6-3EAF71E5DAC5}">
      <dgm:prSet phldrT="[Texto]" custT="1"/>
      <dgm:spPr/>
      <dgm:t>
        <a:bodyPr/>
        <a:lstStyle/>
        <a:p>
          <a:r>
            <a:rPr lang="es-ES" sz="1200" dirty="0" smtClean="0">
              <a:latin typeface="Cambria"/>
              <a:cs typeface="Cambria"/>
            </a:rPr>
            <a:t>4 Terapeutas Ocupacionales</a:t>
          </a:r>
          <a:endParaRPr lang="es-ES" sz="1200" dirty="0">
            <a:latin typeface="Cambria"/>
            <a:cs typeface="Cambria"/>
          </a:endParaRPr>
        </a:p>
      </dgm:t>
    </dgm:pt>
    <dgm:pt modelId="{DBA5AD1C-A433-EB4F-98EB-95EC9DCB8709}" type="parTrans" cxnId="{3EF79F5B-A2BB-D04F-9B9C-FCF59D3405B2}">
      <dgm:prSet/>
      <dgm:spPr/>
      <dgm:t>
        <a:bodyPr/>
        <a:lstStyle/>
        <a:p>
          <a:endParaRPr lang="es-ES"/>
        </a:p>
      </dgm:t>
    </dgm:pt>
    <dgm:pt modelId="{9EEE184E-4FB3-0945-B490-087A5E224A1B}" type="sibTrans" cxnId="{3EF79F5B-A2BB-D04F-9B9C-FCF59D3405B2}">
      <dgm:prSet/>
      <dgm:spPr/>
      <dgm:t>
        <a:bodyPr/>
        <a:lstStyle/>
        <a:p>
          <a:endParaRPr lang="es-ES"/>
        </a:p>
      </dgm:t>
    </dgm:pt>
    <dgm:pt modelId="{AEEE9BF9-79AD-D043-BAC0-59A768BE5074}">
      <dgm:prSet phldrT="[Texto]" custT="1"/>
      <dgm:spPr/>
      <dgm:t>
        <a:bodyPr/>
        <a:lstStyle/>
        <a:p>
          <a:r>
            <a:rPr lang="es-ES" sz="1200" dirty="0" smtClean="0">
              <a:latin typeface="Cambria"/>
              <a:cs typeface="Cambria"/>
            </a:rPr>
            <a:t>1 Enfermera</a:t>
          </a:r>
          <a:endParaRPr lang="es-ES" sz="1200" dirty="0">
            <a:latin typeface="Cambria"/>
            <a:cs typeface="Cambria"/>
          </a:endParaRPr>
        </a:p>
      </dgm:t>
    </dgm:pt>
    <dgm:pt modelId="{9BAC6DE9-043A-3649-9E06-2A98B19784F2}" type="parTrans" cxnId="{37B78DF7-F1FE-1B4A-91F4-FA706F407213}">
      <dgm:prSet/>
      <dgm:spPr/>
      <dgm:t>
        <a:bodyPr/>
        <a:lstStyle/>
        <a:p>
          <a:endParaRPr lang="es-ES"/>
        </a:p>
      </dgm:t>
    </dgm:pt>
    <dgm:pt modelId="{326714AA-39D9-3C4F-ABD8-BA06C4B7C492}" type="sibTrans" cxnId="{37B78DF7-F1FE-1B4A-91F4-FA706F407213}">
      <dgm:prSet/>
      <dgm:spPr/>
      <dgm:t>
        <a:bodyPr/>
        <a:lstStyle/>
        <a:p>
          <a:endParaRPr lang="es-ES"/>
        </a:p>
      </dgm:t>
    </dgm:pt>
    <dgm:pt modelId="{FA1B7806-E8EE-2646-9184-05BEAFBA782D}">
      <dgm:prSet phldrT="[Texto]" custT="1"/>
      <dgm:spPr/>
      <dgm:t>
        <a:bodyPr/>
        <a:lstStyle/>
        <a:p>
          <a:r>
            <a:rPr lang="es-ES" sz="1200" dirty="0" smtClean="0">
              <a:latin typeface="Cambria"/>
              <a:cs typeface="Cambria"/>
            </a:rPr>
            <a:t>2 Ortesista</a:t>
          </a:r>
          <a:endParaRPr lang="es-ES" sz="1200" dirty="0">
            <a:latin typeface="Cambria"/>
            <a:cs typeface="Cambria"/>
          </a:endParaRPr>
        </a:p>
      </dgm:t>
    </dgm:pt>
    <dgm:pt modelId="{67A7075C-F772-D449-88BF-AFB1FBFE975F}" type="parTrans" cxnId="{79E6068D-CA02-C446-AE64-4B992ADCFB19}">
      <dgm:prSet/>
      <dgm:spPr/>
      <dgm:t>
        <a:bodyPr/>
        <a:lstStyle/>
        <a:p>
          <a:endParaRPr lang="es-ES"/>
        </a:p>
      </dgm:t>
    </dgm:pt>
    <dgm:pt modelId="{56523935-D344-3742-A838-263E103F01CD}" type="sibTrans" cxnId="{79E6068D-CA02-C446-AE64-4B992ADCFB19}">
      <dgm:prSet/>
      <dgm:spPr/>
      <dgm:t>
        <a:bodyPr/>
        <a:lstStyle/>
        <a:p>
          <a:endParaRPr lang="es-ES"/>
        </a:p>
      </dgm:t>
    </dgm:pt>
    <dgm:pt modelId="{8665651F-91AF-EE4D-BC22-6D20B0625218}">
      <dgm:prSet phldrT="[Texto]" custT="1"/>
      <dgm:spPr/>
      <dgm:t>
        <a:bodyPr/>
        <a:lstStyle/>
        <a:p>
          <a:r>
            <a:rPr lang="es-ES" sz="1200" dirty="0" smtClean="0">
              <a:latin typeface="Cambria"/>
              <a:cs typeface="Cambria"/>
            </a:rPr>
            <a:t>1 Técnico Enfermería</a:t>
          </a:r>
          <a:endParaRPr lang="es-ES" sz="1200" dirty="0">
            <a:latin typeface="Cambria"/>
            <a:cs typeface="Cambria"/>
          </a:endParaRPr>
        </a:p>
      </dgm:t>
    </dgm:pt>
    <dgm:pt modelId="{FA335226-F606-F24B-8EF3-3BCF2E37A972}" type="parTrans" cxnId="{A09672C1-DC72-1146-B264-330A9E360D3E}">
      <dgm:prSet/>
      <dgm:spPr/>
      <dgm:t>
        <a:bodyPr/>
        <a:lstStyle/>
        <a:p>
          <a:endParaRPr lang="es-ES"/>
        </a:p>
      </dgm:t>
    </dgm:pt>
    <dgm:pt modelId="{356337B5-F914-4E45-971E-21C4F93F9C7B}" type="sibTrans" cxnId="{A09672C1-DC72-1146-B264-330A9E360D3E}">
      <dgm:prSet/>
      <dgm:spPr/>
      <dgm:t>
        <a:bodyPr/>
        <a:lstStyle/>
        <a:p>
          <a:endParaRPr lang="es-ES"/>
        </a:p>
      </dgm:t>
    </dgm:pt>
    <dgm:pt modelId="{B33D7207-A23E-FE4A-BAA7-EA0274F7880E}">
      <dgm:prSet phldrT="[Texto]" custT="1"/>
      <dgm:spPr/>
      <dgm:t>
        <a:bodyPr/>
        <a:lstStyle/>
        <a:p>
          <a:r>
            <a:rPr lang="es-ES" sz="1200" dirty="0" smtClean="0">
              <a:latin typeface="Cambria"/>
              <a:cs typeface="Cambria"/>
            </a:rPr>
            <a:t>2 Fonoaudiólogos</a:t>
          </a:r>
          <a:endParaRPr lang="es-ES" sz="1200" dirty="0">
            <a:latin typeface="Cambria"/>
            <a:cs typeface="Cambria"/>
          </a:endParaRPr>
        </a:p>
      </dgm:t>
    </dgm:pt>
    <dgm:pt modelId="{0F0E3BE0-887C-8A42-AF72-0E8B5BA6ADFB}" type="parTrans" cxnId="{6F26E4A5-97D3-8040-AC11-349D4765F5A8}">
      <dgm:prSet/>
      <dgm:spPr/>
      <dgm:t>
        <a:bodyPr/>
        <a:lstStyle/>
        <a:p>
          <a:endParaRPr lang="es-ES"/>
        </a:p>
      </dgm:t>
    </dgm:pt>
    <dgm:pt modelId="{DC848949-5FFC-D941-BC4B-C3C74E2C2A50}" type="sibTrans" cxnId="{6F26E4A5-97D3-8040-AC11-349D4765F5A8}">
      <dgm:prSet/>
      <dgm:spPr/>
      <dgm:t>
        <a:bodyPr/>
        <a:lstStyle/>
        <a:p>
          <a:endParaRPr lang="es-ES"/>
        </a:p>
      </dgm:t>
    </dgm:pt>
    <dgm:pt modelId="{8797FF0B-1136-D04E-BD66-EF13DEF476ED}">
      <dgm:prSet phldrT="[Texto]" custT="1"/>
      <dgm:spPr/>
      <dgm:t>
        <a:bodyPr/>
        <a:lstStyle/>
        <a:p>
          <a:r>
            <a:rPr lang="es-ES" sz="1200" dirty="0" smtClean="0">
              <a:latin typeface="Cambria"/>
              <a:cs typeface="Cambria"/>
            </a:rPr>
            <a:t>4 Kinesiólogos</a:t>
          </a:r>
          <a:endParaRPr lang="es-ES" sz="1200" dirty="0">
            <a:latin typeface="Cambria"/>
            <a:cs typeface="Cambria"/>
          </a:endParaRPr>
        </a:p>
      </dgm:t>
    </dgm:pt>
    <dgm:pt modelId="{F0E80BA1-8254-A04D-B4AD-49EE5A47199A}" type="parTrans" cxnId="{EA380394-9823-8640-8AA0-E3E424A9E478}">
      <dgm:prSet/>
      <dgm:spPr/>
      <dgm:t>
        <a:bodyPr/>
        <a:lstStyle/>
        <a:p>
          <a:endParaRPr lang="es-ES"/>
        </a:p>
      </dgm:t>
    </dgm:pt>
    <dgm:pt modelId="{C87FDAA8-B9B8-6C49-8FE1-1451FA1D81CE}" type="sibTrans" cxnId="{EA380394-9823-8640-8AA0-E3E424A9E478}">
      <dgm:prSet/>
      <dgm:spPr/>
      <dgm:t>
        <a:bodyPr/>
        <a:lstStyle/>
        <a:p>
          <a:endParaRPr lang="es-ES"/>
        </a:p>
      </dgm:t>
    </dgm:pt>
    <dgm:pt modelId="{E3E791A5-1C6C-4448-BC3A-2281DAB0BB99}">
      <dgm:prSet phldrT="[Texto]" custT="1"/>
      <dgm:spPr/>
      <dgm:t>
        <a:bodyPr/>
        <a:lstStyle/>
        <a:p>
          <a:r>
            <a:rPr lang="es-ES" sz="1200" dirty="0" smtClean="0">
              <a:latin typeface="Cambria"/>
              <a:cs typeface="Cambria"/>
            </a:rPr>
            <a:t>1 Terapeuta Ocupacional</a:t>
          </a:r>
          <a:endParaRPr lang="es-ES" sz="1200" dirty="0">
            <a:latin typeface="Cambria"/>
            <a:cs typeface="Cambria"/>
          </a:endParaRPr>
        </a:p>
      </dgm:t>
    </dgm:pt>
    <dgm:pt modelId="{B4B869CB-519E-0048-9D6A-1D97C7029878}" type="parTrans" cxnId="{8216464A-5E8A-5C42-BA3E-3962F03B28AD}">
      <dgm:prSet/>
      <dgm:spPr/>
      <dgm:t>
        <a:bodyPr/>
        <a:lstStyle/>
        <a:p>
          <a:endParaRPr lang="es-ES"/>
        </a:p>
      </dgm:t>
    </dgm:pt>
    <dgm:pt modelId="{9F4D2EB2-1D44-7F43-A1CE-047820AE68D5}" type="sibTrans" cxnId="{8216464A-5E8A-5C42-BA3E-3962F03B28AD}">
      <dgm:prSet/>
      <dgm:spPr/>
      <dgm:t>
        <a:bodyPr/>
        <a:lstStyle/>
        <a:p>
          <a:endParaRPr lang="es-ES"/>
        </a:p>
      </dgm:t>
    </dgm:pt>
    <dgm:pt modelId="{EBA6117C-61A8-1D4D-B95A-D5C707E866D0}">
      <dgm:prSet phldrT="[Texto]" custT="1"/>
      <dgm:spPr/>
      <dgm:t>
        <a:bodyPr/>
        <a:lstStyle/>
        <a:p>
          <a:r>
            <a:rPr lang="es-ES" sz="1200" dirty="0" smtClean="0">
              <a:latin typeface="Cambria"/>
              <a:cs typeface="Cambria"/>
            </a:rPr>
            <a:t>1 Trabajador Social</a:t>
          </a:r>
          <a:endParaRPr lang="es-ES" sz="1200" dirty="0">
            <a:latin typeface="Cambria"/>
            <a:cs typeface="Cambria"/>
          </a:endParaRPr>
        </a:p>
      </dgm:t>
    </dgm:pt>
    <dgm:pt modelId="{CB1E0E4E-FDA7-DD4E-80B3-A34CB0F5B714}" type="parTrans" cxnId="{2D5C6AA1-E56A-7648-AADD-37D3A8B84A65}">
      <dgm:prSet/>
      <dgm:spPr/>
      <dgm:t>
        <a:bodyPr/>
        <a:lstStyle/>
        <a:p>
          <a:endParaRPr lang="es-ES"/>
        </a:p>
      </dgm:t>
    </dgm:pt>
    <dgm:pt modelId="{BB814A8C-DA94-CE44-AC9C-C3A7E5D7D1A3}" type="sibTrans" cxnId="{2D5C6AA1-E56A-7648-AADD-37D3A8B84A65}">
      <dgm:prSet/>
      <dgm:spPr/>
      <dgm:t>
        <a:bodyPr/>
        <a:lstStyle/>
        <a:p>
          <a:endParaRPr lang="es-ES"/>
        </a:p>
      </dgm:t>
    </dgm:pt>
    <dgm:pt modelId="{DC0CD0F3-36CA-3C42-A610-DBC69651DAED}">
      <dgm:prSet phldrT="[Texto]" custT="1"/>
      <dgm:spPr/>
      <dgm:t>
        <a:bodyPr/>
        <a:lstStyle/>
        <a:p>
          <a:r>
            <a:rPr lang="es-ES" sz="1200" dirty="0" smtClean="0">
              <a:latin typeface="Cambria"/>
              <a:cs typeface="Cambria"/>
            </a:rPr>
            <a:t>1 Psicólogo</a:t>
          </a:r>
          <a:endParaRPr lang="es-ES" sz="1200" dirty="0">
            <a:latin typeface="Cambria"/>
            <a:cs typeface="Cambria"/>
          </a:endParaRPr>
        </a:p>
      </dgm:t>
    </dgm:pt>
    <dgm:pt modelId="{B38C86BC-D660-974B-AA24-4B20255D2550}" type="parTrans" cxnId="{C8EBE50D-F693-7B4B-91C9-9B404205307C}">
      <dgm:prSet/>
      <dgm:spPr/>
      <dgm:t>
        <a:bodyPr/>
        <a:lstStyle/>
        <a:p>
          <a:endParaRPr lang="es-ES"/>
        </a:p>
      </dgm:t>
    </dgm:pt>
    <dgm:pt modelId="{CE4AC1F2-9DA2-F94A-AFFF-3AFFB0C966D8}" type="sibTrans" cxnId="{C8EBE50D-F693-7B4B-91C9-9B404205307C}">
      <dgm:prSet/>
      <dgm:spPr/>
      <dgm:t>
        <a:bodyPr/>
        <a:lstStyle/>
        <a:p>
          <a:endParaRPr lang="es-ES"/>
        </a:p>
      </dgm:t>
    </dgm:pt>
    <dgm:pt modelId="{DCA41589-9559-B24D-8685-6C300556F250}">
      <dgm:prSet phldrT="[Texto]" custT="1"/>
      <dgm:spPr/>
      <dgm:t>
        <a:bodyPr/>
        <a:lstStyle/>
        <a:p>
          <a:r>
            <a:rPr lang="es-ES" sz="1200" dirty="0" smtClean="0">
              <a:latin typeface="Cambria"/>
              <a:cs typeface="Cambria"/>
            </a:rPr>
            <a:t>3 Kinesiólogos</a:t>
          </a:r>
          <a:endParaRPr lang="es-ES" sz="1200" dirty="0">
            <a:latin typeface="Cambria"/>
            <a:cs typeface="Cambria"/>
          </a:endParaRPr>
        </a:p>
      </dgm:t>
    </dgm:pt>
    <dgm:pt modelId="{9D8DCE70-07FA-8942-85DC-158E97860853}" type="parTrans" cxnId="{97C839CE-5115-CB4E-B879-DC7E8B23E71B}">
      <dgm:prSet/>
      <dgm:spPr/>
      <dgm:t>
        <a:bodyPr/>
        <a:lstStyle/>
        <a:p>
          <a:endParaRPr lang="es-ES"/>
        </a:p>
      </dgm:t>
    </dgm:pt>
    <dgm:pt modelId="{DF6CC3CD-0EFF-FD43-8295-3D423497985B}" type="sibTrans" cxnId="{97C839CE-5115-CB4E-B879-DC7E8B23E71B}">
      <dgm:prSet/>
      <dgm:spPr/>
      <dgm:t>
        <a:bodyPr/>
        <a:lstStyle/>
        <a:p>
          <a:endParaRPr lang="es-ES"/>
        </a:p>
      </dgm:t>
    </dgm:pt>
    <dgm:pt modelId="{1FE92BC5-0DBC-2343-A650-27700C37953A}">
      <dgm:prSet phldrT="[Texto]" custT="1"/>
      <dgm:spPr/>
      <dgm:t>
        <a:bodyPr/>
        <a:lstStyle/>
        <a:p>
          <a:r>
            <a:rPr lang="es-ES" sz="1200" dirty="0" smtClean="0">
              <a:latin typeface="Cambria"/>
              <a:cs typeface="Cambria"/>
            </a:rPr>
            <a:t>1 Terapeuta Ocupacional</a:t>
          </a:r>
          <a:endParaRPr lang="es-ES" sz="1200" dirty="0">
            <a:latin typeface="Cambria"/>
            <a:cs typeface="Cambria"/>
          </a:endParaRPr>
        </a:p>
      </dgm:t>
    </dgm:pt>
    <dgm:pt modelId="{20048916-50A6-624B-BC5A-B552A2ED3808}" type="parTrans" cxnId="{895D538B-51DE-414A-9BB3-E3120777C27B}">
      <dgm:prSet/>
      <dgm:spPr/>
      <dgm:t>
        <a:bodyPr/>
        <a:lstStyle/>
        <a:p>
          <a:endParaRPr lang="es-ES"/>
        </a:p>
      </dgm:t>
    </dgm:pt>
    <dgm:pt modelId="{2EF7960E-50F7-134B-922D-07B55B230E40}" type="sibTrans" cxnId="{895D538B-51DE-414A-9BB3-E3120777C27B}">
      <dgm:prSet/>
      <dgm:spPr/>
      <dgm:t>
        <a:bodyPr/>
        <a:lstStyle/>
        <a:p>
          <a:endParaRPr lang="es-ES"/>
        </a:p>
      </dgm:t>
    </dgm:pt>
    <dgm:pt modelId="{5EAF4CBD-6968-0449-9E3E-C535B678901E}">
      <dgm:prSet phldrT="[Texto]" custT="1"/>
      <dgm:spPr/>
      <dgm:t>
        <a:bodyPr/>
        <a:lstStyle/>
        <a:p>
          <a:r>
            <a:rPr lang="es-ES" sz="1200" dirty="0" smtClean="0">
              <a:latin typeface="Cambria"/>
              <a:cs typeface="Cambria"/>
            </a:rPr>
            <a:t>1 Trabajador  Social</a:t>
          </a:r>
          <a:endParaRPr lang="es-ES" sz="1200" dirty="0">
            <a:latin typeface="Cambria"/>
            <a:cs typeface="Cambria"/>
          </a:endParaRPr>
        </a:p>
      </dgm:t>
    </dgm:pt>
    <dgm:pt modelId="{DF831535-7AE3-AA48-8A74-782A87AA1F7D}" type="parTrans" cxnId="{AED666A5-DF0F-0742-88F7-6170686CD9E2}">
      <dgm:prSet/>
      <dgm:spPr/>
      <dgm:t>
        <a:bodyPr/>
        <a:lstStyle/>
        <a:p>
          <a:endParaRPr lang="es-ES"/>
        </a:p>
      </dgm:t>
    </dgm:pt>
    <dgm:pt modelId="{7BD2AE7F-D095-FF4B-9C63-20B8457335B1}" type="sibTrans" cxnId="{AED666A5-DF0F-0742-88F7-6170686CD9E2}">
      <dgm:prSet/>
      <dgm:spPr/>
      <dgm:t>
        <a:bodyPr/>
        <a:lstStyle/>
        <a:p>
          <a:endParaRPr lang="es-ES"/>
        </a:p>
      </dgm:t>
    </dgm:pt>
    <dgm:pt modelId="{80682FE7-CA7E-584C-9D4F-E109615064F9}">
      <dgm:prSet phldrT="[Texto]" custT="1"/>
      <dgm:spPr/>
      <dgm:t>
        <a:bodyPr/>
        <a:lstStyle/>
        <a:p>
          <a:r>
            <a:rPr lang="es-ES" sz="1200" dirty="0" smtClean="0">
              <a:latin typeface="Cambria"/>
              <a:cs typeface="Cambria"/>
            </a:rPr>
            <a:t>1 Psicólogo</a:t>
          </a:r>
          <a:endParaRPr lang="es-ES" sz="1200" dirty="0">
            <a:latin typeface="Cambria"/>
            <a:cs typeface="Cambria"/>
          </a:endParaRPr>
        </a:p>
      </dgm:t>
    </dgm:pt>
    <dgm:pt modelId="{3367DE36-818A-0148-995A-A08D5DA3BA37}" type="parTrans" cxnId="{897F3752-4363-D54D-BE15-755769D5D8BF}">
      <dgm:prSet/>
      <dgm:spPr/>
      <dgm:t>
        <a:bodyPr/>
        <a:lstStyle/>
        <a:p>
          <a:endParaRPr lang="es-ES"/>
        </a:p>
      </dgm:t>
    </dgm:pt>
    <dgm:pt modelId="{8B9B3C0F-4F7F-9C42-84DE-42727C3C9AA9}" type="sibTrans" cxnId="{897F3752-4363-D54D-BE15-755769D5D8BF}">
      <dgm:prSet/>
      <dgm:spPr/>
      <dgm:t>
        <a:bodyPr/>
        <a:lstStyle/>
        <a:p>
          <a:endParaRPr lang="es-ES"/>
        </a:p>
      </dgm:t>
    </dgm:pt>
    <dgm:pt modelId="{1F915F18-6877-4F4C-A436-DCF03DBBE4A8}">
      <dgm:prSet phldrT="[Texto]" custT="1"/>
      <dgm:spPr/>
      <dgm:t>
        <a:bodyPr/>
        <a:lstStyle/>
        <a:p>
          <a:r>
            <a:rPr lang="es-ES" sz="1200" dirty="0" smtClean="0">
              <a:latin typeface="Cambria"/>
              <a:cs typeface="Cambria"/>
            </a:rPr>
            <a:t>1 Técnico Ortesista</a:t>
          </a:r>
          <a:endParaRPr lang="es-ES" sz="1200" dirty="0">
            <a:latin typeface="Cambria"/>
            <a:cs typeface="Cambria"/>
          </a:endParaRPr>
        </a:p>
      </dgm:t>
    </dgm:pt>
    <dgm:pt modelId="{60E8017A-07B0-42FD-B6DA-23C9FAB04CB4}" type="parTrans" cxnId="{B7066093-90D5-4E6F-B812-CBEC4AADCDBF}">
      <dgm:prSet/>
      <dgm:spPr/>
      <dgm:t>
        <a:bodyPr/>
        <a:lstStyle/>
        <a:p>
          <a:endParaRPr lang="es-CL"/>
        </a:p>
      </dgm:t>
    </dgm:pt>
    <dgm:pt modelId="{7FF2C189-452A-42B8-A99E-F836C4DF7647}" type="sibTrans" cxnId="{B7066093-90D5-4E6F-B812-CBEC4AADCDBF}">
      <dgm:prSet/>
      <dgm:spPr/>
      <dgm:t>
        <a:bodyPr/>
        <a:lstStyle/>
        <a:p>
          <a:endParaRPr lang="es-CL"/>
        </a:p>
      </dgm:t>
    </dgm:pt>
    <dgm:pt modelId="{04DD4C12-82FF-BC4E-A0E7-4521242E6FC0}" type="pres">
      <dgm:prSet presAssocID="{E4018AE2-F5C9-3049-A899-7B142A6D84FE}" presName="diagram" presStyleCnt="0">
        <dgm:presLayoutVars>
          <dgm:chPref val="1"/>
          <dgm:dir/>
          <dgm:animOne val="branch"/>
          <dgm:animLvl val="lvl"/>
          <dgm:resizeHandles/>
        </dgm:presLayoutVars>
      </dgm:prSet>
      <dgm:spPr/>
      <dgm:t>
        <a:bodyPr/>
        <a:lstStyle/>
        <a:p>
          <a:endParaRPr lang="es-ES"/>
        </a:p>
      </dgm:t>
    </dgm:pt>
    <dgm:pt modelId="{396E4FED-1DD8-1644-8927-FDA493CF80A7}" type="pres">
      <dgm:prSet presAssocID="{B65060EA-028E-8443-98BC-82B0435EABBD}" presName="root" presStyleCnt="0"/>
      <dgm:spPr/>
    </dgm:pt>
    <dgm:pt modelId="{85BB3B8E-666F-5E4F-81E5-94DB63A793C0}" type="pres">
      <dgm:prSet presAssocID="{B65060EA-028E-8443-98BC-82B0435EABBD}" presName="rootComposite" presStyleCnt="0"/>
      <dgm:spPr/>
    </dgm:pt>
    <dgm:pt modelId="{E50CF14E-CBC6-CC4C-98D0-2DE7A94DA4CB}" type="pres">
      <dgm:prSet presAssocID="{B65060EA-028E-8443-98BC-82B0435EABBD}" presName="rootText" presStyleLbl="node1" presStyleIdx="0" presStyleCnt="3" custScaleX="70391" custScaleY="59571" custLinFactNeighborY="-23738"/>
      <dgm:spPr/>
      <dgm:t>
        <a:bodyPr/>
        <a:lstStyle/>
        <a:p>
          <a:endParaRPr lang="es-ES"/>
        </a:p>
      </dgm:t>
    </dgm:pt>
    <dgm:pt modelId="{CEFFE135-255B-0944-B9D6-06BF8BADD998}" type="pres">
      <dgm:prSet presAssocID="{B65060EA-028E-8443-98BC-82B0435EABBD}" presName="rootConnector" presStyleLbl="node1" presStyleIdx="0" presStyleCnt="3"/>
      <dgm:spPr/>
      <dgm:t>
        <a:bodyPr/>
        <a:lstStyle/>
        <a:p>
          <a:endParaRPr lang="es-ES"/>
        </a:p>
      </dgm:t>
    </dgm:pt>
    <dgm:pt modelId="{6E75135F-4F1E-3E41-B316-8823F3908AE4}" type="pres">
      <dgm:prSet presAssocID="{B65060EA-028E-8443-98BC-82B0435EABBD}" presName="childShape" presStyleCnt="0"/>
      <dgm:spPr/>
    </dgm:pt>
    <dgm:pt modelId="{F92A68D5-85AA-124B-96A9-0A186B9FC9C3}" type="pres">
      <dgm:prSet presAssocID="{CFA5EB9C-3AD9-0E4C-B524-F8F839A2E08E}" presName="Name13" presStyleLbl="parChTrans1D2" presStyleIdx="0" presStyleCnt="3"/>
      <dgm:spPr/>
      <dgm:t>
        <a:bodyPr/>
        <a:lstStyle/>
        <a:p>
          <a:endParaRPr lang="es-ES"/>
        </a:p>
      </dgm:t>
    </dgm:pt>
    <dgm:pt modelId="{D013607E-DAD0-2B40-B1A0-AD2E3298DB09}" type="pres">
      <dgm:prSet presAssocID="{6261F74D-D564-384A-9B63-22C2DE46CCF4}" presName="childText" presStyleLbl="bgAcc1" presStyleIdx="0" presStyleCnt="3" custScaleX="133249" custScaleY="250146" custLinFactNeighborX="-197" custLinFactNeighborY="-21537">
        <dgm:presLayoutVars>
          <dgm:bulletEnabled val="1"/>
        </dgm:presLayoutVars>
      </dgm:prSet>
      <dgm:spPr/>
      <dgm:t>
        <a:bodyPr/>
        <a:lstStyle/>
        <a:p>
          <a:endParaRPr lang="es-ES"/>
        </a:p>
      </dgm:t>
    </dgm:pt>
    <dgm:pt modelId="{A568CFEF-D6E1-D64C-8F45-A073AB8C06F7}" type="pres">
      <dgm:prSet presAssocID="{5D8B33C0-C3D6-6446-8A10-1747B3F83916}" presName="root" presStyleCnt="0"/>
      <dgm:spPr/>
    </dgm:pt>
    <dgm:pt modelId="{22B632FE-4CB8-474A-81E8-68657CB45C21}" type="pres">
      <dgm:prSet presAssocID="{5D8B33C0-C3D6-6446-8A10-1747B3F83916}" presName="rootComposite" presStyleCnt="0"/>
      <dgm:spPr/>
    </dgm:pt>
    <dgm:pt modelId="{08D2FFEE-AFE2-8344-9131-BA72091492C6}" type="pres">
      <dgm:prSet presAssocID="{5D8B33C0-C3D6-6446-8A10-1747B3F83916}" presName="rootText" presStyleLbl="node1" presStyleIdx="1" presStyleCnt="3" custScaleX="70391" custScaleY="59571" custLinFactNeighborY="-23738"/>
      <dgm:spPr/>
      <dgm:t>
        <a:bodyPr/>
        <a:lstStyle/>
        <a:p>
          <a:endParaRPr lang="es-ES"/>
        </a:p>
      </dgm:t>
    </dgm:pt>
    <dgm:pt modelId="{8E19C44B-1DF1-8F43-8804-E63A59F30478}" type="pres">
      <dgm:prSet presAssocID="{5D8B33C0-C3D6-6446-8A10-1747B3F83916}" presName="rootConnector" presStyleLbl="node1" presStyleIdx="1" presStyleCnt="3"/>
      <dgm:spPr/>
      <dgm:t>
        <a:bodyPr/>
        <a:lstStyle/>
        <a:p>
          <a:endParaRPr lang="es-ES"/>
        </a:p>
      </dgm:t>
    </dgm:pt>
    <dgm:pt modelId="{F9BC32CD-3B73-3C49-BDAD-86C001ED2990}" type="pres">
      <dgm:prSet presAssocID="{5D8B33C0-C3D6-6446-8A10-1747B3F83916}" presName="childShape" presStyleCnt="0"/>
      <dgm:spPr/>
    </dgm:pt>
    <dgm:pt modelId="{3D86B354-3EB3-F143-ABBB-DE6FA0F72F91}" type="pres">
      <dgm:prSet presAssocID="{072C11A0-6B68-0144-8475-83E5AC7E74F8}" presName="Name13" presStyleLbl="parChTrans1D2" presStyleIdx="1" presStyleCnt="3"/>
      <dgm:spPr/>
      <dgm:t>
        <a:bodyPr/>
        <a:lstStyle/>
        <a:p>
          <a:endParaRPr lang="es-ES"/>
        </a:p>
      </dgm:t>
    </dgm:pt>
    <dgm:pt modelId="{0FAFE6BA-F9C4-164A-9DD5-61B3D3478992}" type="pres">
      <dgm:prSet presAssocID="{6D61CCB6-D061-FE49-B5E1-CE49BD0799DD}" presName="childText" presStyleLbl="bgAcc1" presStyleIdx="1" presStyleCnt="3" custScaleX="127836" custScaleY="165333" custLinFactNeighborY="-23738">
        <dgm:presLayoutVars>
          <dgm:bulletEnabled val="1"/>
        </dgm:presLayoutVars>
      </dgm:prSet>
      <dgm:spPr/>
      <dgm:t>
        <a:bodyPr/>
        <a:lstStyle/>
        <a:p>
          <a:endParaRPr lang="es-ES"/>
        </a:p>
      </dgm:t>
    </dgm:pt>
    <dgm:pt modelId="{1B6C22DF-F287-3F48-AA01-62A214CC602A}" type="pres">
      <dgm:prSet presAssocID="{519B18BC-4C9F-B643-A2A3-4BEA5EED2E1B}" presName="root" presStyleCnt="0"/>
      <dgm:spPr/>
    </dgm:pt>
    <dgm:pt modelId="{494D184C-F6BD-4147-965E-EF4EDE7843B0}" type="pres">
      <dgm:prSet presAssocID="{519B18BC-4C9F-B643-A2A3-4BEA5EED2E1B}" presName="rootComposite" presStyleCnt="0"/>
      <dgm:spPr/>
    </dgm:pt>
    <dgm:pt modelId="{7D86C341-AA8F-EB42-9FDE-93F80D243071}" type="pres">
      <dgm:prSet presAssocID="{519B18BC-4C9F-B643-A2A3-4BEA5EED2E1B}" presName="rootText" presStyleLbl="node1" presStyleIdx="2" presStyleCnt="3" custScaleX="70391" custScaleY="59571" custLinFactNeighborY="-23738"/>
      <dgm:spPr/>
      <dgm:t>
        <a:bodyPr/>
        <a:lstStyle/>
        <a:p>
          <a:endParaRPr lang="es-ES"/>
        </a:p>
      </dgm:t>
    </dgm:pt>
    <dgm:pt modelId="{D3223572-7A17-D44E-87C3-162584C2918F}" type="pres">
      <dgm:prSet presAssocID="{519B18BC-4C9F-B643-A2A3-4BEA5EED2E1B}" presName="rootConnector" presStyleLbl="node1" presStyleIdx="2" presStyleCnt="3"/>
      <dgm:spPr/>
      <dgm:t>
        <a:bodyPr/>
        <a:lstStyle/>
        <a:p>
          <a:endParaRPr lang="es-ES"/>
        </a:p>
      </dgm:t>
    </dgm:pt>
    <dgm:pt modelId="{6777E4AA-BEE2-4D4C-B939-B8B7B27ED5CA}" type="pres">
      <dgm:prSet presAssocID="{519B18BC-4C9F-B643-A2A3-4BEA5EED2E1B}" presName="childShape" presStyleCnt="0"/>
      <dgm:spPr/>
    </dgm:pt>
    <dgm:pt modelId="{EDFC4028-9739-7E43-AD69-B1C463D5F77A}" type="pres">
      <dgm:prSet presAssocID="{DD7ECF21-D963-114A-AB8B-93F99272D9F1}" presName="Name13" presStyleLbl="parChTrans1D2" presStyleIdx="2" presStyleCnt="3"/>
      <dgm:spPr/>
      <dgm:t>
        <a:bodyPr/>
        <a:lstStyle/>
        <a:p>
          <a:endParaRPr lang="es-ES"/>
        </a:p>
      </dgm:t>
    </dgm:pt>
    <dgm:pt modelId="{0C09C608-22A7-C949-B778-CC45470174BF}" type="pres">
      <dgm:prSet presAssocID="{6C88D6FE-4C77-A545-9BB2-1D22FB4D8FEF}" presName="childText" presStyleLbl="bgAcc1" presStyleIdx="2" presStyleCnt="3" custScaleX="116445" custScaleY="152778" custLinFactNeighborY="-23738">
        <dgm:presLayoutVars>
          <dgm:bulletEnabled val="1"/>
        </dgm:presLayoutVars>
      </dgm:prSet>
      <dgm:spPr/>
      <dgm:t>
        <a:bodyPr/>
        <a:lstStyle/>
        <a:p>
          <a:endParaRPr lang="es-ES"/>
        </a:p>
      </dgm:t>
    </dgm:pt>
  </dgm:ptLst>
  <dgm:cxnLst>
    <dgm:cxn modelId="{EA380394-9823-8640-8AA0-E3E424A9E478}" srcId="{6D61CCB6-D061-FE49-B5E1-CE49BD0799DD}" destId="{8797FF0B-1136-D04E-BD66-EF13DEF476ED}" srcOrd="1" destOrd="0" parTransId="{F0E80BA1-8254-A04D-B4AD-49EE5A47199A}" sibTransId="{C87FDAA8-B9B8-6C49-8FE1-1451FA1D81CE}"/>
    <dgm:cxn modelId="{071E9935-0A10-4CDC-8E27-58D687AD30F6}" type="presOf" srcId="{DD7ECF21-D963-114A-AB8B-93F99272D9F1}" destId="{EDFC4028-9739-7E43-AD69-B1C463D5F77A}" srcOrd="0" destOrd="0" presId="urn:microsoft.com/office/officeart/2005/8/layout/hierarchy3"/>
    <dgm:cxn modelId="{B6A1DDEA-4BD9-44CB-AF81-261C516BABE7}" type="presOf" srcId="{E4018AE2-F5C9-3049-A899-7B142A6D84FE}" destId="{04DD4C12-82FF-BC4E-A0E7-4521242E6FC0}" srcOrd="0" destOrd="0" presId="urn:microsoft.com/office/officeart/2005/8/layout/hierarchy3"/>
    <dgm:cxn modelId="{29D3AFD9-59A4-8549-A614-729B92BAB384}" srcId="{E4018AE2-F5C9-3049-A899-7B142A6D84FE}" destId="{519B18BC-4C9F-B643-A2A3-4BEA5EED2E1B}" srcOrd="2" destOrd="0" parTransId="{CCEDD54E-EC39-544C-919B-6B61745D5922}" sibTransId="{DD94B685-BD06-F747-9781-836046CDC43E}"/>
    <dgm:cxn modelId="{AED666A5-DF0F-0742-88F7-6170686CD9E2}" srcId="{6C88D6FE-4C77-A545-9BB2-1D22FB4D8FEF}" destId="{5EAF4CBD-6968-0449-9E3E-C535B678901E}" srcOrd="3" destOrd="0" parTransId="{DF831535-7AE3-AA48-8A74-782A87AA1F7D}" sibTransId="{7BD2AE7F-D095-FF4B-9C63-20B8457335B1}"/>
    <dgm:cxn modelId="{506A2E48-B73A-4775-B3B1-7CD725503C3C}" type="presOf" srcId="{E3E791A5-1C6C-4448-BC3A-2281DAB0BB99}" destId="{0FAFE6BA-F9C4-164A-9DD5-61B3D3478992}" srcOrd="0" destOrd="3" presId="urn:microsoft.com/office/officeart/2005/8/layout/hierarchy3"/>
    <dgm:cxn modelId="{6F26E4A5-97D3-8040-AC11-349D4765F5A8}" srcId="{6D61CCB6-D061-FE49-B5E1-CE49BD0799DD}" destId="{B33D7207-A23E-FE4A-BAA7-EA0274F7880E}" srcOrd="0" destOrd="0" parTransId="{0F0E3BE0-887C-8A42-AF72-0E8B5BA6ADFB}" sibTransId="{DC848949-5FFC-D941-BC4B-C3C74E2C2A50}"/>
    <dgm:cxn modelId="{B8F571DE-D30E-4C13-89DD-EB0F18600FAD}" type="presOf" srcId="{80682FE7-CA7E-584C-9D4F-E109615064F9}" destId="{0C09C608-22A7-C949-B778-CC45470174BF}" srcOrd="0" destOrd="5" presId="urn:microsoft.com/office/officeart/2005/8/layout/hierarchy3"/>
    <dgm:cxn modelId="{F7BEC1A2-DDA1-417B-8A13-5809EA425C49}" type="presOf" srcId="{FA1B7806-E8EE-2646-9184-05BEAFBA782D}" destId="{D013607E-DAD0-2B40-B1A0-AD2E3298DB09}" srcOrd="0" destOrd="6" presId="urn:microsoft.com/office/officeart/2005/8/layout/hierarchy3"/>
    <dgm:cxn modelId="{79E6068D-CA02-C446-AE64-4B992ADCFB19}" srcId="{6261F74D-D564-384A-9B63-22C2DE46CCF4}" destId="{FA1B7806-E8EE-2646-9184-05BEAFBA782D}" srcOrd="5" destOrd="0" parTransId="{67A7075C-F772-D449-88BF-AFB1FBFE975F}" sibTransId="{56523935-D344-3742-A838-263E103F01CD}"/>
    <dgm:cxn modelId="{37B78DF7-F1FE-1B4A-91F4-FA706F407213}" srcId="{6261F74D-D564-384A-9B63-22C2DE46CCF4}" destId="{AEEE9BF9-79AD-D043-BAC0-59A768BE5074}" srcOrd="4" destOrd="0" parTransId="{9BAC6DE9-043A-3649-9E06-2A98B19784F2}" sibTransId="{326714AA-39D9-3C4F-ABD8-BA06C4B7C492}"/>
    <dgm:cxn modelId="{284C51DA-0C88-4256-8A13-9D3CF283D4F5}" type="presOf" srcId="{FD72B87D-920A-6D42-A04D-68E1DAE3DAFE}" destId="{D013607E-DAD0-2B40-B1A0-AD2E3298DB09}" srcOrd="0" destOrd="4" presId="urn:microsoft.com/office/officeart/2005/8/layout/hierarchy3"/>
    <dgm:cxn modelId="{B7066093-90D5-4E6F-B812-CBEC4AADCDBF}" srcId="{6261F74D-D564-384A-9B63-22C2DE46CCF4}" destId="{1F915F18-6877-4F4C-A436-DCF03DBBE4A8}" srcOrd="6" destOrd="0" parTransId="{60E8017A-07B0-42FD-B6DA-23C9FAB04CB4}" sibTransId="{7FF2C189-452A-42B8-A99E-F836C4DF7647}"/>
    <dgm:cxn modelId="{529738E7-4DC6-48B6-8AB0-148D6E3A3D56}" type="presOf" srcId="{6C88D6FE-4C77-A545-9BB2-1D22FB4D8FEF}" destId="{0C09C608-22A7-C949-B778-CC45470174BF}" srcOrd="0" destOrd="0" presId="urn:microsoft.com/office/officeart/2005/8/layout/hierarchy3"/>
    <dgm:cxn modelId="{A09672C1-DC72-1146-B264-330A9E360D3E}" srcId="{6261F74D-D564-384A-9B63-22C2DE46CCF4}" destId="{8665651F-91AF-EE4D-BC22-6D20B0625218}" srcOrd="7" destOrd="0" parTransId="{FA335226-F606-F24B-8EF3-3BCF2E37A972}" sibTransId="{356337B5-F914-4E45-971E-21C4F93F9C7B}"/>
    <dgm:cxn modelId="{F338DB7E-711D-445D-833A-D8B3E811A866}" type="presOf" srcId="{1FE92BC5-0DBC-2343-A650-27700C37953A}" destId="{0C09C608-22A7-C949-B778-CC45470174BF}" srcOrd="0" destOrd="3" presId="urn:microsoft.com/office/officeart/2005/8/layout/hierarchy3"/>
    <dgm:cxn modelId="{FE9EFD52-A852-45D3-A58B-D394BED0603F}" type="presOf" srcId="{6261F74D-D564-384A-9B63-22C2DE46CCF4}" destId="{D013607E-DAD0-2B40-B1A0-AD2E3298DB09}" srcOrd="0" destOrd="0" presId="urn:microsoft.com/office/officeart/2005/8/layout/hierarchy3"/>
    <dgm:cxn modelId="{8216464A-5E8A-5C42-BA3E-3962F03B28AD}" srcId="{6D61CCB6-D061-FE49-B5E1-CE49BD0799DD}" destId="{E3E791A5-1C6C-4448-BC3A-2281DAB0BB99}" srcOrd="2" destOrd="0" parTransId="{B4B869CB-519E-0048-9D6A-1D97C7029878}" sibTransId="{9F4D2EB2-1D44-7F43-A1CE-047820AE68D5}"/>
    <dgm:cxn modelId="{626D7009-76A0-BE44-BE47-C42296D33C70}" srcId="{6261F74D-D564-384A-9B63-22C2DE46CCF4}" destId="{FD72B87D-920A-6D42-A04D-68E1DAE3DAFE}" srcOrd="3" destOrd="0" parTransId="{DE0100B4-A562-1B40-9836-E7C1523FFD6B}" sibTransId="{BBCDE506-3976-C841-87A3-608E00C2CCB4}"/>
    <dgm:cxn modelId="{2D5C6AA1-E56A-7648-AADD-37D3A8B84A65}" srcId="{6D61CCB6-D061-FE49-B5E1-CE49BD0799DD}" destId="{EBA6117C-61A8-1D4D-B95A-D5C707E866D0}" srcOrd="3" destOrd="0" parTransId="{CB1E0E4E-FDA7-DD4E-80B3-A34CB0F5B714}" sibTransId="{BB814A8C-DA94-CE44-AC9C-C3A7E5D7D1A3}"/>
    <dgm:cxn modelId="{7235DC24-DB56-8145-9C64-3F7AC5A97CC1}" srcId="{6C88D6FE-4C77-A545-9BB2-1D22FB4D8FEF}" destId="{F71C24AF-DFEA-0047-B12C-D866CBB32710}" srcOrd="0" destOrd="0" parTransId="{D72642D2-4C62-7540-A324-75A63453C047}" sibTransId="{7005747C-E3D4-AD4E-9E08-5EF3C604998E}"/>
    <dgm:cxn modelId="{BC37A7BB-DEAC-4C1C-B7B3-08D97E92282E}" type="presOf" srcId="{AEEE9BF9-79AD-D043-BAC0-59A768BE5074}" destId="{D013607E-DAD0-2B40-B1A0-AD2E3298DB09}" srcOrd="0" destOrd="5" presId="urn:microsoft.com/office/officeart/2005/8/layout/hierarchy3"/>
    <dgm:cxn modelId="{D4DE4D70-9F03-4CF7-AC34-E9381005F6F3}" type="presOf" srcId="{B33D7207-A23E-FE4A-BAA7-EA0274F7880E}" destId="{0FAFE6BA-F9C4-164A-9DD5-61B3D3478992}" srcOrd="0" destOrd="1" presId="urn:microsoft.com/office/officeart/2005/8/layout/hierarchy3"/>
    <dgm:cxn modelId="{3FA19477-B478-4C7B-9904-43C7484AD0C0}" type="presOf" srcId="{DCA41589-9559-B24D-8685-6C300556F250}" destId="{0C09C608-22A7-C949-B778-CC45470174BF}" srcOrd="0" destOrd="2" presId="urn:microsoft.com/office/officeart/2005/8/layout/hierarchy3"/>
    <dgm:cxn modelId="{80D4831F-5722-124D-BE33-91233D762FD7}" srcId="{519B18BC-4C9F-B643-A2A3-4BEA5EED2E1B}" destId="{6C88D6FE-4C77-A545-9BB2-1D22FB4D8FEF}" srcOrd="0" destOrd="0" parTransId="{DD7ECF21-D963-114A-AB8B-93F99272D9F1}" sibTransId="{B0492683-84D6-214F-953C-71C9258C45D9}"/>
    <dgm:cxn modelId="{EF079D09-038C-4C4C-9D1C-88D2E87803AC}" type="presOf" srcId="{B65060EA-028E-8443-98BC-82B0435EABBD}" destId="{CEFFE135-255B-0944-B9D6-06BF8BADD998}" srcOrd="1" destOrd="0" presId="urn:microsoft.com/office/officeart/2005/8/layout/hierarchy3"/>
    <dgm:cxn modelId="{895D538B-51DE-414A-9BB3-E3120777C27B}" srcId="{6C88D6FE-4C77-A545-9BB2-1D22FB4D8FEF}" destId="{1FE92BC5-0DBC-2343-A650-27700C37953A}" srcOrd="2" destOrd="0" parTransId="{20048916-50A6-624B-BC5A-B552A2ED3808}" sibTransId="{2EF7960E-50F7-134B-922D-07B55B230E40}"/>
    <dgm:cxn modelId="{897F3752-4363-D54D-BE15-755769D5D8BF}" srcId="{6C88D6FE-4C77-A545-9BB2-1D22FB4D8FEF}" destId="{80682FE7-CA7E-584C-9D4F-E109615064F9}" srcOrd="4" destOrd="0" parTransId="{3367DE36-818A-0148-995A-A08D5DA3BA37}" sibTransId="{8B9B3C0F-4F7F-9C42-84DE-42727C3C9AA9}"/>
    <dgm:cxn modelId="{A95A3454-085C-4B46-BCFF-4DD024A51C63}" type="presOf" srcId="{DBAD894E-4239-284D-96F6-71A10DD8A72E}" destId="{D013607E-DAD0-2B40-B1A0-AD2E3298DB09}" srcOrd="0" destOrd="2" presId="urn:microsoft.com/office/officeart/2005/8/layout/hierarchy3"/>
    <dgm:cxn modelId="{C8EBE50D-F693-7B4B-91C9-9B404205307C}" srcId="{6D61CCB6-D061-FE49-B5E1-CE49BD0799DD}" destId="{DC0CD0F3-36CA-3C42-A610-DBC69651DAED}" srcOrd="4" destOrd="0" parTransId="{B38C86BC-D660-974B-AA24-4B20255D2550}" sibTransId="{CE4AC1F2-9DA2-F94A-AFFF-3AFFB0C966D8}"/>
    <dgm:cxn modelId="{911E64D6-2328-493A-BE17-68863173A709}" type="presOf" srcId="{072C11A0-6B68-0144-8475-83E5AC7E74F8}" destId="{3D86B354-3EB3-F143-ABBB-DE6FA0F72F91}" srcOrd="0" destOrd="0" presId="urn:microsoft.com/office/officeart/2005/8/layout/hierarchy3"/>
    <dgm:cxn modelId="{52E2B55E-5EF1-ED4F-B646-9E651B56A8A8}" srcId="{5D8B33C0-C3D6-6446-8A10-1747B3F83916}" destId="{6D61CCB6-D061-FE49-B5E1-CE49BD0799DD}" srcOrd="0" destOrd="0" parTransId="{072C11A0-6B68-0144-8475-83E5AC7E74F8}" sibTransId="{96BFB33A-1C7E-8144-B0E9-8F1B239C7C50}"/>
    <dgm:cxn modelId="{342ABB24-DB20-8F44-91C3-CB5B82098319}" srcId="{E4018AE2-F5C9-3049-A899-7B142A6D84FE}" destId="{B65060EA-028E-8443-98BC-82B0435EABBD}" srcOrd="0" destOrd="0" parTransId="{47ED3B48-EB5E-BC46-96AF-B13D30B05EB6}" sibTransId="{1BD97538-8A2F-4243-99EC-F5D35169030C}"/>
    <dgm:cxn modelId="{FA5C68EC-D625-4DBA-B77D-AF7A8527B4A7}" type="presOf" srcId="{EBA6117C-61A8-1D4D-B95A-D5C707E866D0}" destId="{0FAFE6BA-F9C4-164A-9DD5-61B3D3478992}" srcOrd="0" destOrd="4" presId="urn:microsoft.com/office/officeart/2005/8/layout/hierarchy3"/>
    <dgm:cxn modelId="{97C839CE-5115-CB4E-B879-DC7E8B23E71B}" srcId="{6C88D6FE-4C77-A545-9BB2-1D22FB4D8FEF}" destId="{DCA41589-9559-B24D-8685-6C300556F250}" srcOrd="1" destOrd="0" parTransId="{9D8DCE70-07FA-8942-85DC-158E97860853}" sibTransId="{DF6CC3CD-0EFF-FD43-8295-3D423497985B}"/>
    <dgm:cxn modelId="{59737367-0413-4DE6-A626-3280A37FCD28}" type="presOf" srcId="{8797FF0B-1136-D04E-BD66-EF13DEF476ED}" destId="{0FAFE6BA-F9C4-164A-9DD5-61B3D3478992}" srcOrd="0" destOrd="2" presId="urn:microsoft.com/office/officeart/2005/8/layout/hierarchy3"/>
    <dgm:cxn modelId="{6D4AF39C-36C2-4EB3-9825-12D3E678CEB9}" type="presOf" srcId="{5D8B33C0-C3D6-6446-8A10-1747B3F83916}" destId="{8E19C44B-1DF1-8F43-8804-E63A59F30478}" srcOrd="1" destOrd="0" presId="urn:microsoft.com/office/officeart/2005/8/layout/hierarchy3"/>
    <dgm:cxn modelId="{1F19FAAC-584F-4B26-A929-CB5D4BE2516B}" type="presOf" srcId="{2DC2071C-450C-854C-A2AB-062BB89D9519}" destId="{D013607E-DAD0-2B40-B1A0-AD2E3298DB09}" srcOrd="0" destOrd="1" presId="urn:microsoft.com/office/officeart/2005/8/layout/hierarchy3"/>
    <dgm:cxn modelId="{B68729E0-8E69-304D-B1CC-4EFC02179811}" srcId="{6261F74D-D564-384A-9B63-22C2DE46CCF4}" destId="{DBAD894E-4239-284D-96F6-71A10DD8A72E}" srcOrd="1" destOrd="0" parTransId="{E19980D7-995F-EC48-BA3B-C6FDCD2CF8FC}" sibTransId="{1509CCBA-4CD3-7B4F-9087-A6B94872BECD}"/>
    <dgm:cxn modelId="{9ADA08EF-E7FF-42B5-B73B-9EC060C48BE3}" type="presOf" srcId="{C6E0882E-F077-684C-B6B6-3EAF71E5DAC5}" destId="{D013607E-DAD0-2B40-B1A0-AD2E3298DB09}" srcOrd="0" destOrd="3" presId="urn:microsoft.com/office/officeart/2005/8/layout/hierarchy3"/>
    <dgm:cxn modelId="{D990EC5B-BA61-B04D-BDB9-48CD639EC1DB}" srcId="{B65060EA-028E-8443-98BC-82B0435EABBD}" destId="{6261F74D-D564-384A-9B63-22C2DE46CCF4}" srcOrd="0" destOrd="0" parTransId="{CFA5EB9C-3AD9-0E4C-B524-F8F839A2E08E}" sibTransId="{91E0C258-5D2E-6D47-ADA2-696DD8EF7420}"/>
    <dgm:cxn modelId="{FCC7FF20-6BF4-4968-A297-D3FA89D6283E}" type="presOf" srcId="{519B18BC-4C9F-B643-A2A3-4BEA5EED2E1B}" destId="{D3223572-7A17-D44E-87C3-162584C2918F}" srcOrd="1" destOrd="0" presId="urn:microsoft.com/office/officeart/2005/8/layout/hierarchy3"/>
    <dgm:cxn modelId="{540448D8-B9F4-46B6-8516-DF99EADE2BB8}" type="presOf" srcId="{CFA5EB9C-3AD9-0E4C-B524-F8F839A2E08E}" destId="{F92A68D5-85AA-124B-96A9-0A186B9FC9C3}" srcOrd="0" destOrd="0" presId="urn:microsoft.com/office/officeart/2005/8/layout/hierarchy3"/>
    <dgm:cxn modelId="{DAD27364-774E-CC4E-B951-63E17C1977B8}" srcId="{E4018AE2-F5C9-3049-A899-7B142A6D84FE}" destId="{5D8B33C0-C3D6-6446-8A10-1747B3F83916}" srcOrd="1" destOrd="0" parTransId="{F3DD32F2-BF7E-C149-93BA-378FBBD16BE1}" sibTransId="{1C2E9C32-0E11-EA48-A1CA-1F92112F9380}"/>
    <dgm:cxn modelId="{9F169A1B-9AAA-4758-A5BD-CEEB81D8A30A}" type="presOf" srcId="{1F915F18-6877-4F4C-A436-DCF03DBBE4A8}" destId="{D013607E-DAD0-2B40-B1A0-AD2E3298DB09}" srcOrd="0" destOrd="7" presId="urn:microsoft.com/office/officeart/2005/8/layout/hierarchy3"/>
    <dgm:cxn modelId="{3375D163-2E8B-46BB-8CB5-115A137B54CE}" type="presOf" srcId="{5D8B33C0-C3D6-6446-8A10-1747B3F83916}" destId="{08D2FFEE-AFE2-8344-9131-BA72091492C6}" srcOrd="0" destOrd="0" presId="urn:microsoft.com/office/officeart/2005/8/layout/hierarchy3"/>
    <dgm:cxn modelId="{3EF79F5B-A2BB-D04F-9B9C-FCF59D3405B2}" srcId="{6261F74D-D564-384A-9B63-22C2DE46CCF4}" destId="{C6E0882E-F077-684C-B6B6-3EAF71E5DAC5}" srcOrd="2" destOrd="0" parTransId="{DBA5AD1C-A433-EB4F-98EB-95EC9DCB8709}" sibTransId="{9EEE184E-4FB3-0945-B490-087A5E224A1B}"/>
    <dgm:cxn modelId="{4F6EBDB9-2C72-4802-BF7B-83296CADFD77}" type="presOf" srcId="{5EAF4CBD-6968-0449-9E3E-C535B678901E}" destId="{0C09C608-22A7-C949-B778-CC45470174BF}" srcOrd="0" destOrd="4" presId="urn:microsoft.com/office/officeart/2005/8/layout/hierarchy3"/>
    <dgm:cxn modelId="{9A239935-973D-884E-BD8A-08178FC97273}" srcId="{6261F74D-D564-384A-9B63-22C2DE46CCF4}" destId="{2DC2071C-450C-854C-A2AB-062BB89D9519}" srcOrd="0" destOrd="0" parTransId="{8F037D4F-778A-C34D-BBF7-F668566DA4D6}" sibTransId="{60F37430-9526-FF47-8C0C-0A43134F7120}"/>
    <dgm:cxn modelId="{6ADD36B7-DBA9-47AE-AC95-67F603EDEAF2}" type="presOf" srcId="{8665651F-91AF-EE4D-BC22-6D20B0625218}" destId="{D013607E-DAD0-2B40-B1A0-AD2E3298DB09}" srcOrd="0" destOrd="8" presId="urn:microsoft.com/office/officeart/2005/8/layout/hierarchy3"/>
    <dgm:cxn modelId="{CCFBE222-3766-40C2-83F1-6F06E199EF4F}" type="presOf" srcId="{519B18BC-4C9F-B643-A2A3-4BEA5EED2E1B}" destId="{7D86C341-AA8F-EB42-9FDE-93F80D243071}" srcOrd="0" destOrd="0" presId="urn:microsoft.com/office/officeart/2005/8/layout/hierarchy3"/>
    <dgm:cxn modelId="{F21FD911-6ACD-4F3C-AC32-A183AECD4AE3}" type="presOf" srcId="{DC0CD0F3-36CA-3C42-A610-DBC69651DAED}" destId="{0FAFE6BA-F9C4-164A-9DD5-61B3D3478992}" srcOrd="0" destOrd="5" presId="urn:microsoft.com/office/officeart/2005/8/layout/hierarchy3"/>
    <dgm:cxn modelId="{402FDDD9-7186-458D-BC0E-521ECF862437}" type="presOf" srcId="{6D61CCB6-D061-FE49-B5E1-CE49BD0799DD}" destId="{0FAFE6BA-F9C4-164A-9DD5-61B3D3478992}" srcOrd="0" destOrd="0" presId="urn:microsoft.com/office/officeart/2005/8/layout/hierarchy3"/>
    <dgm:cxn modelId="{A1F99447-5196-43A3-B034-7AFAA71F2106}" type="presOf" srcId="{F71C24AF-DFEA-0047-B12C-D866CBB32710}" destId="{0C09C608-22A7-C949-B778-CC45470174BF}" srcOrd="0" destOrd="1" presId="urn:microsoft.com/office/officeart/2005/8/layout/hierarchy3"/>
    <dgm:cxn modelId="{185592A0-4CED-41D0-8144-C63B45F46A30}" type="presOf" srcId="{B65060EA-028E-8443-98BC-82B0435EABBD}" destId="{E50CF14E-CBC6-CC4C-98D0-2DE7A94DA4CB}" srcOrd="0" destOrd="0" presId="urn:microsoft.com/office/officeart/2005/8/layout/hierarchy3"/>
    <dgm:cxn modelId="{989DDE1A-0A49-4F7F-B163-C82D09ED5E9F}" type="presParOf" srcId="{04DD4C12-82FF-BC4E-A0E7-4521242E6FC0}" destId="{396E4FED-1DD8-1644-8927-FDA493CF80A7}" srcOrd="0" destOrd="0" presId="urn:microsoft.com/office/officeart/2005/8/layout/hierarchy3"/>
    <dgm:cxn modelId="{9B104AF9-E2B2-41EB-A4E2-23289C04DB61}" type="presParOf" srcId="{396E4FED-1DD8-1644-8927-FDA493CF80A7}" destId="{85BB3B8E-666F-5E4F-81E5-94DB63A793C0}" srcOrd="0" destOrd="0" presId="urn:microsoft.com/office/officeart/2005/8/layout/hierarchy3"/>
    <dgm:cxn modelId="{C5D95629-205F-4C7C-8B88-33F288AD654C}" type="presParOf" srcId="{85BB3B8E-666F-5E4F-81E5-94DB63A793C0}" destId="{E50CF14E-CBC6-CC4C-98D0-2DE7A94DA4CB}" srcOrd="0" destOrd="0" presId="urn:microsoft.com/office/officeart/2005/8/layout/hierarchy3"/>
    <dgm:cxn modelId="{DE5BB01E-219D-4B55-B045-79C26DD86145}" type="presParOf" srcId="{85BB3B8E-666F-5E4F-81E5-94DB63A793C0}" destId="{CEFFE135-255B-0944-B9D6-06BF8BADD998}" srcOrd="1" destOrd="0" presId="urn:microsoft.com/office/officeart/2005/8/layout/hierarchy3"/>
    <dgm:cxn modelId="{D8A93C0A-AEC3-4491-B8CF-10430160D11B}" type="presParOf" srcId="{396E4FED-1DD8-1644-8927-FDA493CF80A7}" destId="{6E75135F-4F1E-3E41-B316-8823F3908AE4}" srcOrd="1" destOrd="0" presId="urn:microsoft.com/office/officeart/2005/8/layout/hierarchy3"/>
    <dgm:cxn modelId="{6190FE9F-5F39-4986-AF64-A4DCA80472B2}" type="presParOf" srcId="{6E75135F-4F1E-3E41-B316-8823F3908AE4}" destId="{F92A68D5-85AA-124B-96A9-0A186B9FC9C3}" srcOrd="0" destOrd="0" presId="urn:microsoft.com/office/officeart/2005/8/layout/hierarchy3"/>
    <dgm:cxn modelId="{1745FF5A-3932-4170-87B0-7FB0E0CFD1CB}" type="presParOf" srcId="{6E75135F-4F1E-3E41-B316-8823F3908AE4}" destId="{D013607E-DAD0-2B40-B1A0-AD2E3298DB09}" srcOrd="1" destOrd="0" presId="urn:microsoft.com/office/officeart/2005/8/layout/hierarchy3"/>
    <dgm:cxn modelId="{EEFC8496-2BE6-41AF-9CB3-B741576B0B22}" type="presParOf" srcId="{04DD4C12-82FF-BC4E-A0E7-4521242E6FC0}" destId="{A568CFEF-D6E1-D64C-8F45-A073AB8C06F7}" srcOrd="1" destOrd="0" presId="urn:microsoft.com/office/officeart/2005/8/layout/hierarchy3"/>
    <dgm:cxn modelId="{EAB50B61-6F2B-486A-B53C-34776C97F404}" type="presParOf" srcId="{A568CFEF-D6E1-D64C-8F45-A073AB8C06F7}" destId="{22B632FE-4CB8-474A-81E8-68657CB45C21}" srcOrd="0" destOrd="0" presId="urn:microsoft.com/office/officeart/2005/8/layout/hierarchy3"/>
    <dgm:cxn modelId="{4453FFAE-17E7-44FA-A994-85D07A2E1D2F}" type="presParOf" srcId="{22B632FE-4CB8-474A-81E8-68657CB45C21}" destId="{08D2FFEE-AFE2-8344-9131-BA72091492C6}" srcOrd="0" destOrd="0" presId="urn:microsoft.com/office/officeart/2005/8/layout/hierarchy3"/>
    <dgm:cxn modelId="{4A17F160-C384-4353-A39A-A0F6FD1F1780}" type="presParOf" srcId="{22B632FE-4CB8-474A-81E8-68657CB45C21}" destId="{8E19C44B-1DF1-8F43-8804-E63A59F30478}" srcOrd="1" destOrd="0" presId="urn:microsoft.com/office/officeart/2005/8/layout/hierarchy3"/>
    <dgm:cxn modelId="{A13C2DE2-1694-48E9-8873-4EA875038728}" type="presParOf" srcId="{A568CFEF-D6E1-D64C-8F45-A073AB8C06F7}" destId="{F9BC32CD-3B73-3C49-BDAD-86C001ED2990}" srcOrd="1" destOrd="0" presId="urn:microsoft.com/office/officeart/2005/8/layout/hierarchy3"/>
    <dgm:cxn modelId="{BD9FCDB9-4351-4C94-938F-BACF7C3B4D80}" type="presParOf" srcId="{F9BC32CD-3B73-3C49-BDAD-86C001ED2990}" destId="{3D86B354-3EB3-F143-ABBB-DE6FA0F72F91}" srcOrd="0" destOrd="0" presId="urn:microsoft.com/office/officeart/2005/8/layout/hierarchy3"/>
    <dgm:cxn modelId="{88BABB65-2AD6-4331-A0AA-B055ED600EBF}" type="presParOf" srcId="{F9BC32CD-3B73-3C49-BDAD-86C001ED2990}" destId="{0FAFE6BA-F9C4-164A-9DD5-61B3D3478992}" srcOrd="1" destOrd="0" presId="urn:microsoft.com/office/officeart/2005/8/layout/hierarchy3"/>
    <dgm:cxn modelId="{96261EE9-09F9-441C-89F5-DCA968E0D16F}" type="presParOf" srcId="{04DD4C12-82FF-BC4E-A0E7-4521242E6FC0}" destId="{1B6C22DF-F287-3F48-AA01-62A214CC602A}" srcOrd="2" destOrd="0" presId="urn:microsoft.com/office/officeart/2005/8/layout/hierarchy3"/>
    <dgm:cxn modelId="{DD1D36B6-CEE0-4EC3-BACF-E4C3A7D26438}" type="presParOf" srcId="{1B6C22DF-F287-3F48-AA01-62A214CC602A}" destId="{494D184C-F6BD-4147-965E-EF4EDE7843B0}" srcOrd="0" destOrd="0" presId="urn:microsoft.com/office/officeart/2005/8/layout/hierarchy3"/>
    <dgm:cxn modelId="{4918A84B-1A03-499F-8C24-17B156D4BF4C}" type="presParOf" srcId="{494D184C-F6BD-4147-965E-EF4EDE7843B0}" destId="{7D86C341-AA8F-EB42-9FDE-93F80D243071}" srcOrd="0" destOrd="0" presId="urn:microsoft.com/office/officeart/2005/8/layout/hierarchy3"/>
    <dgm:cxn modelId="{F1F4EB44-1133-4F40-BC29-B8AEBBC4B52F}" type="presParOf" srcId="{494D184C-F6BD-4147-965E-EF4EDE7843B0}" destId="{D3223572-7A17-D44E-87C3-162584C2918F}" srcOrd="1" destOrd="0" presId="urn:microsoft.com/office/officeart/2005/8/layout/hierarchy3"/>
    <dgm:cxn modelId="{DF46D253-DB52-43DD-B8B1-D9B6530DAFC0}" type="presParOf" srcId="{1B6C22DF-F287-3F48-AA01-62A214CC602A}" destId="{6777E4AA-BEE2-4D4C-B939-B8B7B27ED5CA}" srcOrd="1" destOrd="0" presId="urn:microsoft.com/office/officeart/2005/8/layout/hierarchy3"/>
    <dgm:cxn modelId="{C6347FD9-8A46-4972-80B3-033BD579132D}" type="presParOf" srcId="{6777E4AA-BEE2-4D4C-B939-B8B7B27ED5CA}" destId="{EDFC4028-9739-7E43-AD69-B1C463D5F77A}" srcOrd="0" destOrd="0" presId="urn:microsoft.com/office/officeart/2005/8/layout/hierarchy3"/>
    <dgm:cxn modelId="{67E7D42F-5A2F-4A8F-86B9-A2D689FB5EBA}" type="presParOf" srcId="{6777E4AA-BEE2-4D4C-B939-B8B7B27ED5CA}" destId="{0C09C608-22A7-C949-B778-CC45470174BF}"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F31B8AB-C5AC-6F4D-B43B-21B4D3AE7480}" type="doc">
      <dgm:prSet loTypeId="urn:microsoft.com/office/officeart/2005/8/layout/radial1" loCatId="" qsTypeId="urn:microsoft.com/office/officeart/2005/8/quickstyle/simple4" qsCatId="simple" csTypeId="urn:microsoft.com/office/officeart/2005/8/colors/colorful1" csCatId="colorful" phldr="1"/>
      <dgm:spPr/>
      <dgm:t>
        <a:bodyPr/>
        <a:lstStyle/>
        <a:p>
          <a:endParaRPr lang="es-ES"/>
        </a:p>
      </dgm:t>
    </dgm:pt>
    <dgm:pt modelId="{E17D33CB-BEA7-9E4F-AF68-B05CD3765DFB}">
      <dgm:prSet phldrT="[Texto]" custT="1"/>
      <dgm:spPr/>
      <dgm:t>
        <a:bodyPr/>
        <a:lstStyle/>
        <a:p>
          <a:r>
            <a:rPr lang="es-ES" sz="1400" b="1" i="0" dirty="0" smtClean="0">
              <a:solidFill>
                <a:schemeClr val="tx1"/>
              </a:solidFill>
              <a:latin typeface="+mn-lt"/>
              <a:cs typeface="Cambria"/>
            </a:rPr>
            <a:t>Proceso de Atención</a:t>
          </a:r>
          <a:endParaRPr lang="es-ES" sz="1400" b="1" i="0" dirty="0">
            <a:solidFill>
              <a:schemeClr val="tx1"/>
            </a:solidFill>
            <a:latin typeface="+mn-lt"/>
            <a:cs typeface="Cambria"/>
          </a:endParaRPr>
        </a:p>
      </dgm:t>
    </dgm:pt>
    <dgm:pt modelId="{36486366-44BE-3C4B-BC42-5708157F32DF}" type="parTrans" cxnId="{AE1CFA14-E7B4-5C46-BE7A-7B113BDA245C}">
      <dgm:prSet/>
      <dgm:spPr/>
      <dgm:t>
        <a:bodyPr/>
        <a:lstStyle/>
        <a:p>
          <a:endParaRPr lang="es-ES" sz="1000" b="1" i="0">
            <a:solidFill>
              <a:schemeClr val="tx1"/>
            </a:solidFill>
            <a:latin typeface="+mn-lt"/>
            <a:cs typeface="Cambria"/>
          </a:endParaRPr>
        </a:p>
      </dgm:t>
    </dgm:pt>
    <dgm:pt modelId="{32B2F216-2DB6-4046-820D-095FC176DA35}" type="sibTrans" cxnId="{AE1CFA14-E7B4-5C46-BE7A-7B113BDA245C}">
      <dgm:prSet/>
      <dgm:spPr/>
      <dgm:t>
        <a:bodyPr/>
        <a:lstStyle/>
        <a:p>
          <a:endParaRPr lang="es-ES" sz="1000" b="1" i="0">
            <a:solidFill>
              <a:schemeClr val="tx1"/>
            </a:solidFill>
            <a:latin typeface="+mn-lt"/>
            <a:cs typeface="Cambria"/>
          </a:endParaRPr>
        </a:p>
      </dgm:t>
    </dgm:pt>
    <dgm:pt modelId="{A56362AF-D6CA-974C-BDF1-8F330BDED1AB}">
      <dgm:prSet phldrT="[Texto]" custT="1"/>
      <dgm:spPr/>
      <dgm:t>
        <a:bodyPr/>
        <a:lstStyle/>
        <a:p>
          <a:r>
            <a:rPr lang="es-ES" sz="1000" b="1" i="0" dirty="0" smtClean="0">
              <a:solidFill>
                <a:schemeClr val="tx1"/>
              </a:solidFill>
              <a:latin typeface="+mn-lt"/>
              <a:cs typeface="Cambria"/>
            </a:rPr>
            <a:t>Fisiatría</a:t>
          </a:r>
        </a:p>
      </dgm:t>
    </dgm:pt>
    <dgm:pt modelId="{D79732CD-16B9-C142-8144-8667BBABBCB7}" type="parTrans" cxnId="{E774B308-CF9D-1846-A6CB-4CA59A803F44}">
      <dgm:prSet custT="1"/>
      <dgm:spPr/>
      <dgm:t>
        <a:bodyPr/>
        <a:lstStyle/>
        <a:p>
          <a:endParaRPr lang="es-ES" sz="1000" b="1" i="0">
            <a:solidFill>
              <a:schemeClr val="tx1"/>
            </a:solidFill>
            <a:latin typeface="+mn-lt"/>
            <a:cs typeface="Cambria"/>
          </a:endParaRPr>
        </a:p>
      </dgm:t>
    </dgm:pt>
    <dgm:pt modelId="{777E7369-ADB1-DD4C-9E00-C1E1085265E9}" type="sibTrans" cxnId="{E774B308-CF9D-1846-A6CB-4CA59A803F44}">
      <dgm:prSet/>
      <dgm:spPr/>
      <dgm:t>
        <a:bodyPr/>
        <a:lstStyle/>
        <a:p>
          <a:endParaRPr lang="es-ES" sz="1000" b="1" i="0">
            <a:solidFill>
              <a:schemeClr val="tx1"/>
            </a:solidFill>
            <a:latin typeface="+mn-lt"/>
            <a:cs typeface="Cambria"/>
          </a:endParaRPr>
        </a:p>
      </dgm:t>
    </dgm:pt>
    <dgm:pt modelId="{DD6B8BF8-6E1A-964D-994E-9AEF3C96B8C7}">
      <dgm:prSet phldrT="[Texto]" custT="1"/>
      <dgm:spPr/>
      <dgm:t>
        <a:bodyPr/>
        <a:lstStyle/>
        <a:p>
          <a:r>
            <a:rPr lang="es-ES" sz="1000" b="1" i="0" dirty="0" smtClean="0">
              <a:solidFill>
                <a:schemeClr val="tx1"/>
              </a:solidFill>
              <a:latin typeface="+mn-lt"/>
              <a:cs typeface="Cambria"/>
            </a:rPr>
            <a:t>Neurología</a:t>
          </a:r>
        </a:p>
      </dgm:t>
    </dgm:pt>
    <dgm:pt modelId="{8490C15F-DA5A-0D4A-96AE-33FFE9E13E7D}" type="parTrans" cxnId="{D048B7D4-4E41-B24F-ADEB-D43A299C251B}">
      <dgm:prSet custT="1"/>
      <dgm:spPr/>
      <dgm:t>
        <a:bodyPr/>
        <a:lstStyle/>
        <a:p>
          <a:endParaRPr lang="es-ES" sz="1000" b="1" i="0">
            <a:solidFill>
              <a:schemeClr val="tx1"/>
            </a:solidFill>
            <a:latin typeface="+mn-lt"/>
            <a:cs typeface="Cambria"/>
          </a:endParaRPr>
        </a:p>
      </dgm:t>
    </dgm:pt>
    <dgm:pt modelId="{B9052F15-F004-9049-A882-7B89DD634F6C}" type="sibTrans" cxnId="{D048B7D4-4E41-B24F-ADEB-D43A299C251B}">
      <dgm:prSet/>
      <dgm:spPr/>
      <dgm:t>
        <a:bodyPr/>
        <a:lstStyle/>
        <a:p>
          <a:endParaRPr lang="es-ES" sz="1000" b="1" i="0">
            <a:solidFill>
              <a:schemeClr val="tx1"/>
            </a:solidFill>
            <a:latin typeface="+mn-lt"/>
            <a:cs typeface="Cambria"/>
          </a:endParaRPr>
        </a:p>
      </dgm:t>
    </dgm:pt>
    <dgm:pt modelId="{ABB0AA16-DCE9-334D-A22F-AB0424D0D139}">
      <dgm:prSet phldrT="[Texto]" custT="1"/>
      <dgm:spPr/>
      <dgm:t>
        <a:bodyPr/>
        <a:lstStyle/>
        <a:p>
          <a:r>
            <a:rPr lang="es-ES" sz="1000" b="1" i="0" dirty="0" smtClean="0">
              <a:solidFill>
                <a:schemeClr val="tx1"/>
              </a:solidFill>
              <a:latin typeface="+mn-lt"/>
              <a:cs typeface="Cambria"/>
            </a:rPr>
            <a:t>Enfermería</a:t>
          </a:r>
        </a:p>
      </dgm:t>
    </dgm:pt>
    <dgm:pt modelId="{1A60E806-AAA4-774A-84B0-0C76D859F5A1}" type="parTrans" cxnId="{39183746-88ED-EE48-BF27-9C07470A2E1A}">
      <dgm:prSet custT="1"/>
      <dgm:spPr/>
      <dgm:t>
        <a:bodyPr/>
        <a:lstStyle/>
        <a:p>
          <a:endParaRPr lang="es-ES" sz="1000" b="1" i="0">
            <a:solidFill>
              <a:schemeClr val="tx1"/>
            </a:solidFill>
            <a:latin typeface="+mn-lt"/>
            <a:cs typeface="Cambria"/>
          </a:endParaRPr>
        </a:p>
      </dgm:t>
    </dgm:pt>
    <dgm:pt modelId="{E9C3E6CC-D00E-1441-857E-7F62DC847122}" type="sibTrans" cxnId="{39183746-88ED-EE48-BF27-9C07470A2E1A}">
      <dgm:prSet/>
      <dgm:spPr/>
      <dgm:t>
        <a:bodyPr/>
        <a:lstStyle/>
        <a:p>
          <a:endParaRPr lang="es-ES" sz="1000" b="1" i="0">
            <a:solidFill>
              <a:schemeClr val="tx1"/>
            </a:solidFill>
            <a:latin typeface="+mn-lt"/>
            <a:cs typeface="Cambria"/>
          </a:endParaRPr>
        </a:p>
      </dgm:t>
    </dgm:pt>
    <dgm:pt modelId="{35B7DB44-2DF1-F740-A73C-EADDCB76C853}">
      <dgm:prSet phldrT="[Texto]" custT="1"/>
      <dgm:spPr/>
      <dgm:t>
        <a:bodyPr/>
        <a:lstStyle/>
        <a:p>
          <a:r>
            <a:rPr lang="es-ES" sz="1000" b="1" i="0" dirty="0" smtClean="0">
              <a:solidFill>
                <a:schemeClr val="tx1"/>
              </a:solidFill>
              <a:latin typeface="+mn-lt"/>
              <a:cs typeface="Cambria"/>
            </a:rPr>
            <a:t>Nutrición</a:t>
          </a:r>
        </a:p>
      </dgm:t>
    </dgm:pt>
    <dgm:pt modelId="{5FFBFAEE-1966-7747-A46E-EB342C5B731C}" type="parTrans" cxnId="{261A4AAC-64B8-004E-AE7B-0D0930F2A67A}">
      <dgm:prSet custT="1"/>
      <dgm:spPr/>
      <dgm:t>
        <a:bodyPr/>
        <a:lstStyle/>
        <a:p>
          <a:endParaRPr lang="es-ES" sz="1000" b="1" i="0">
            <a:solidFill>
              <a:schemeClr val="tx1"/>
            </a:solidFill>
            <a:latin typeface="+mn-lt"/>
            <a:cs typeface="Cambria"/>
          </a:endParaRPr>
        </a:p>
      </dgm:t>
    </dgm:pt>
    <dgm:pt modelId="{6EEB9233-ABC4-2846-8DF1-0D01326F9636}" type="sibTrans" cxnId="{261A4AAC-64B8-004E-AE7B-0D0930F2A67A}">
      <dgm:prSet/>
      <dgm:spPr/>
      <dgm:t>
        <a:bodyPr/>
        <a:lstStyle/>
        <a:p>
          <a:endParaRPr lang="es-ES" sz="1000" b="1" i="0">
            <a:solidFill>
              <a:schemeClr val="tx1"/>
            </a:solidFill>
            <a:latin typeface="+mn-lt"/>
            <a:cs typeface="Cambria"/>
          </a:endParaRPr>
        </a:p>
      </dgm:t>
    </dgm:pt>
    <dgm:pt modelId="{976322C1-60F7-894E-B1A2-33E5DD51D9F2}">
      <dgm:prSet phldrT="[Texto]" custT="1"/>
      <dgm:spPr/>
      <dgm:t>
        <a:bodyPr/>
        <a:lstStyle/>
        <a:p>
          <a:r>
            <a:rPr lang="es-ES" sz="1000" b="1" i="0" dirty="0" smtClean="0">
              <a:solidFill>
                <a:schemeClr val="tx1"/>
              </a:solidFill>
              <a:latin typeface="+mn-lt"/>
              <a:cs typeface="Cambria"/>
            </a:rPr>
            <a:t>Kinesiología</a:t>
          </a:r>
        </a:p>
      </dgm:t>
    </dgm:pt>
    <dgm:pt modelId="{371171B5-6279-774E-AC53-0C6565705784}" type="parTrans" cxnId="{99AFF1B0-CDD7-4D4C-B281-CC8A3BE2F242}">
      <dgm:prSet custT="1"/>
      <dgm:spPr/>
      <dgm:t>
        <a:bodyPr/>
        <a:lstStyle/>
        <a:p>
          <a:endParaRPr lang="es-ES" sz="1000" b="1" i="0">
            <a:solidFill>
              <a:schemeClr val="tx1"/>
            </a:solidFill>
            <a:latin typeface="+mn-lt"/>
            <a:cs typeface="Cambria"/>
          </a:endParaRPr>
        </a:p>
      </dgm:t>
    </dgm:pt>
    <dgm:pt modelId="{6BACC8E7-0061-BD42-91B4-8C5216C41763}" type="sibTrans" cxnId="{99AFF1B0-CDD7-4D4C-B281-CC8A3BE2F242}">
      <dgm:prSet/>
      <dgm:spPr/>
      <dgm:t>
        <a:bodyPr/>
        <a:lstStyle/>
        <a:p>
          <a:endParaRPr lang="es-ES" sz="1000" b="1" i="0">
            <a:solidFill>
              <a:schemeClr val="tx1"/>
            </a:solidFill>
            <a:latin typeface="+mn-lt"/>
            <a:cs typeface="Cambria"/>
          </a:endParaRPr>
        </a:p>
      </dgm:t>
    </dgm:pt>
    <dgm:pt modelId="{665DD6A8-447A-0345-ADF8-3F5A00A47AAE}">
      <dgm:prSet phldrT="[Texto]" custT="1"/>
      <dgm:spPr/>
      <dgm:t>
        <a:bodyPr/>
        <a:lstStyle/>
        <a:p>
          <a:r>
            <a:rPr lang="es-ES" sz="1000" b="1" i="0" dirty="0" smtClean="0">
              <a:solidFill>
                <a:schemeClr val="tx1"/>
              </a:solidFill>
              <a:latin typeface="+mn-lt"/>
              <a:cs typeface="Cambria"/>
            </a:rPr>
            <a:t>Fonoaudiología</a:t>
          </a:r>
        </a:p>
      </dgm:t>
    </dgm:pt>
    <dgm:pt modelId="{6EAA0A2C-B448-3842-A36B-FDAA1F03137B}" type="parTrans" cxnId="{E1771724-48B0-5C4B-A1CB-CC59F36BD5AC}">
      <dgm:prSet custT="1"/>
      <dgm:spPr/>
      <dgm:t>
        <a:bodyPr/>
        <a:lstStyle/>
        <a:p>
          <a:endParaRPr lang="es-ES" sz="1000" b="1" i="0">
            <a:solidFill>
              <a:schemeClr val="tx1"/>
            </a:solidFill>
            <a:latin typeface="+mn-lt"/>
            <a:cs typeface="Cambria"/>
          </a:endParaRPr>
        </a:p>
      </dgm:t>
    </dgm:pt>
    <dgm:pt modelId="{23B8AFAE-F8F2-2F49-B19E-8AF291F1C8D2}" type="sibTrans" cxnId="{E1771724-48B0-5C4B-A1CB-CC59F36BD5AC}">
      <dgm:prSet/>
      <dgm:spPr/>
      <dgm:t>
        <a:bodyPr/>
        <a:lstStyle/>
        <a:p>
          <a:endParaRPr lang="es-ES" sz="1000" b="1" i="0">
            <a:solidFill>
              <a:schemeClr val="tx1"/>
            </a:solidFill>
            <a:latin typeface="+mn-lt"/>
            <a:cs typeface="Cambria"/>
          </a:endParaRPr>
        </a:p>
      </dgm:t>
    </dgm:pt>
    <dgm:pt modelId="{BF914004-BCCE-B243-87B6-7F7ACB08E85E}">
      <dgm:prSet phldrT="[Texto]" custT="1"/>
      <dgm:spPr/>
      <dgm:t>
        <a:bodyPr/>
        <a:lstStyle/>
        <a:p>
          <a:r>
            <a:rPr lang="es-ES" sz="1000" b="1" i="0" dirty="0" smtClean="0">
              <a:solidFill>
                <a:schemeClr val="tx1"/>
              </a:solidFill>
              <a:latin typeface="+mn-lt"/>
              <a:cs typeface="Cambria"/>
            </a:rPr>
            <a:t>Terapia Ocupacional</a:t>
          </a:r>
        </a:p>
      </dgm:t>
    </dgm:pt>
    <dgm:pt modelId="{F11F6750-F920-554E-83B3-6798AFA2B8B1}" type="parTrans" cxnId="{EB396E6E-D060-0148-9337-912BE3B5BB92}">
      <dgm:prSet custT="1"/>
      <dgm:spPr/>
      <dgm:t>
        <a:bodyPr/>
        <a:lstStyle/>
        <a:p>
          <a:endParaRPr lang="es-ES" sz="1000" b="1" i="0">
            <a:solidFill>
              <a:schemeClr val="tx1"/>
            </a:solidFill>
            <a:latin typeface="+mn-lt"/>
            <a:cs typeface="Cambria"/>
          </a:endParaRPr>
        </a:p>
      </dgm:t>
    </dgm:pt>
    <dgm:pt modelId="{13878AB8-CED7-584F-8C5D-B6DB631D6E49}" type="sibTrans" cxnId="{EB396E6E-D060-0148-9337-912BE3B5BB92}">
      <dgm:prSet/>
      <dgm:spPr/>
      <dgm:t>
        <a:bodyPr/>
        <a:lstStyle/>
        <a:p>
          <a:endParaRPr lang="es-ES" sz="1000" b="1" i="0">
            <a:solidFill>
              <a:schemeClr val="tx1"/>
            </a:solidFill>
            <a:latin typeface="+mn-lt"/>
            <a:cs typeface="Cambria"/>
          </a:endParaRPr>
        </a:p>
      </dgm:t>
    </dgm:pt>
    <dgm:pt modelId="{9DEAB49C-C213-674D-A6BC-59E67D58538D}">
      <dgm:prSet phldrT="[Texto]" custT="1"/>
      <dgm:spPr/>
      <dgm:t>
        <a:bodyPr/>
        <a:lstStyle/>
        <a:p>
          <a:r>
            <a:rPr lang="es-ES" sz="1000" b="1" i="0" dirty="0" smtClean="0">
              <a:solidFill>
                <a:schemeClr val="tx1"/>
              </a:solidFill>
              <a:latin typeface="+mn-lt"/>
              <a:cs typeface="Cambria"/>
            </a:rPr>
            <a:t>Trabajo Social</a:t>
          </a:r>
        </a:p>
      </dgm:t>
    </dgm:pt>
    <dgm:pt modelId="{C0051C0C-807C-394B-BBEE-5D16CC941680}" type="parTrans" cxnId="{D6EBD681-AADE-224F-A3DF-9E306F4E2B11}">
      <dgm:prSet custT="1"/>
      <dgm:spPr/>
      <dgm:t>
        <a:bodyPr/>
        <a:lstStyle/>
        <a:p>
          <a:endParaRPr lang="es-ES" sz="1000" b="1" i="0">
            <a:solidFill>
              <a:schemeClr val="tx1"/>
            </a:solidFill>
            <a:latin typeface="+mn-lt"/>
            <a:cs typeface="Cambria"/>
          </a:endParaRPr>
        </a:p>
      </dgm:t>
    </dgm:pt>
    <dgm:pt modelId="{B0C461F7-3152-0D41-81B3-4653550C66AD}" type="sibTrans" cxnId="{D6EBD681-AADE-224F-A3DF-9E306F4E2B11}">
      <dgm:prSet/>
      <dgm:spPr/>
      <dgm:t>
        <a:bodyPr/>
        <a:lstStyle/>
        <a:p>
          <a:endParaRPr lang="es-ES" sz="1000" b="1" i="0">
            <a:solidFill>
              <a:schemeClr val="tx1"/>
            </a:solidFill>
            <a:latin typeface="+mn-lt"/>
            <a:cs typeface="Cambria"/>
          </a:endParaRPr>
        </a:p>
      </dgm:t>
    </dgm:pt>
    <dgm:pt modelId="{437C1668-0C86-6D45-9A65-6F4DC81DE894}">
      <dgm:prSet phldrT="[Texto]" custT="1"/>
      <dgm:spPr/>
      <dgm:t>
        <a:bodyPr/>
        <a:lstStyle/>
        <a:p>
          <a:r>
            <a:rPr lang="es-ES" sz="1000" b="1" i="0" dirty="0" smtClean="0">
              <a:solidFill>
                <a:schemeClr val="tx1"/>
              </a:solidFill>
              <a:latin typeface="+mn-lt"/>
              <a:cs typeface="Cambria"/>
            </a:rPr>
            <a:t>Psicología</a:t>
          </a:r>
        </a:p>
      </dgm:t>
    </dgm:pt>
    <dgm:pt modelId="{726F69C2-F3EF-684C-919A-946CF94C85AD}" type="parTrans" cxnId="{F2805B44-847E-884D-A27F-050A1099E7B7}">
      <dgm:prSet custT="1"/>
      <dgm:spPr/>
      <dgm:t>
        <a:bodyPr/>
        <a:lstStyle/>
        <a:p>
          <a:endParaRPr lang="es-ES" sz="1000" b="1" i="0">
            <a:solidFill>
              <a:schemeClr val="tx1"/>
            </a:solidFill>
            <a:latin typeface="+mn-lt"/>
            <a:cs typeface="Cambria"/>
          </a:endParaRPr>
        </a:p>
      </dgm:t>
    </dgm:pt>
    <dgm:pt modelId="{0633E210-88F0-764D-9155-203F91C93771}" type="sibTrans" cxnId="{F2805B44-847E-884D-A27F-050A1099E7B7}">
      <dgm:prSet/>
      <dgm:spPr/>
      <dgm:t>
        <a:bodyPr/>
        <a:lstStyle/>
        <a:p>
          <a:endParaRPr lang="es-ES" sz="1000" b="1" i="0">
            <a:solidFill>
              <a:schemeClr val="tx1"/>
            </a:solidFill>
            <a:latin typeface="+mn-lt"/>
            <a:cs typeface="Cambria"/>
          </a:endParaRPr>
        </a:p>
      </dgm:t>
    </dgm:pt>
    <dgm:pt modelId="{9E73B610-05A4-D645-982C-C03477C81001}">
      <dgm:prSet phldrT="[Texto]" custT="1"/>
      <dgm:spPr>
        <a:solidFill>
          <a:schemeClr val="bg1"/>
        </a:solidFill>
        <a:ln>
          <a:solidFill>
            <a:schemeClr val="accent6">
              <a:lumMod val="50000"/>
            </a:schemeClr>
          </a:solidFill>
          <a:prstDash val="dash"/>
        </a:ln>
      </dgm:spPr>
      <dgm:t>
        <a:bodyPr/>
        <a:lstStyle/>
        <a:p>
          <a:r>
            <a:rPr lang="es-ES" sz="1000" b="1" i="0" dirty="0" smtClean="0">
              <a:solidFill>
                <a:schemeClr val="tx1"/>
              </a:solidFill>
              <a:latin typeface="+mn-lt"/>
              <a:cs typeface="Cambria"/>
            </a:rPr>
            <a:t>Otras Instituciones</a:t>
          </a:r>
          <a:endParaRPr lang="es-ES" sz="1000" b="1" i="0" dirty="0">
            <a:solidFill>
              <a:schemeClr val="tx1"/>
            </a:solidFill>
            <a:latin typeface="+mn-lt"/>
            <a:cs typeface="Cambria"/>
          </a:endParaRPr>
        </a:p>
      </dgm:t>
    </dgm:pt>
    <dgm:pt modelId="{87AA3ED7-D126-2A4D-B04C-F83018AD4A9B}" type="parTrans" cxnId="{C0726BBB-1C0A-E745-9772-EEB6AB03C992}">
      <dgm:prSet custT="1"/>
      <dgm:spPr>
        <a:ln>
          <a:prstDash val="dash"/>
        </a:ln>
      </dgm:spPr>
      <dgm:t>
        <a:bodyPr/>
        <a:lstStyle/>
        <a:p>
          <a:endParaRPr lang="es-ES" sz="1000">
            <a:latin typeface="+mn-lt"/>
          </a:endParaRPr>
        </a:p>
      </dgm:t>
    </dgm:pt>
    <dgm:pt modelId="{93C164B4-81FB-DA43-A42A-72AA9DDDAD9A}" type="sibTrans" cxnId="{C0726BBB-1C0A-E745-9772-EEB6AB03C992}">
      <dgm:prSet/>
      <dgm:spPr/>
      <dgm:t>
        <a:bodyPr/>
        <a:lstStyle/>
        <a:p>
          <a:endParaRPr lang="es-ES" sz="1000">
            <a:latin typeface="+mn-lt"/>
          </a:endParaRPr>
        </a:p>
      </dgm:t>
    </dgm:pt>
    <dgm:pt modelId="{870739EC-8B42-0444-AE90-691E5A02C38F}">
      <dgm:prSet phldrT="[Texto]" custT="1"/>
      <dgm:spPr/>
      <dgm:t>
        <a:bodyPr/>
        <a:lstStyle/>
        <a:p>
          <a:r>
            <a:rPr lang="es-ES" sz="1000" b="1" i="0" dirty="0" smtClean="0">
              <a:solidFill>
                <a:schemeClr val="tx1"/>
              </a:solidFill>
              <a:latin typeface="+mn-lt"/>
              <a:cs typeface="Cambria"/>
            </a:rPr>
            <a:t>Educadora Diferencial</a:t>
          </a:r>
        </a:p>
      </dgm:t>
    </dgm:pt>
    <dgm:pt modelId="{2453D447-28DA-974E-8091-FEE2997736E5}" type="parTrans" cxnId="{A44A2470-E2FC-1042-9DF5-14B323062CB7}">
      <dgm:prSet custT="1"/>
      <dgm:spPr/>
      <dgm:t>
        <a:bodyPr/>
        <a:lstStyle/>
        <a:p>
          <a:endParaRPr lang="es-ES" sz="1000">
            <a:latin typeface="+mn-lt"/>
          </a:endParaRPr>
        </a:p>
      </dgm:t>
    </dgm:pt>
    <dgm:pt modelId="{5E3A474D-1698-2941-A581-D0FDBEECC7DF}" type="sibTrans" cxnId="{A44A2470-E2FC-1042-9DF5-14B323062CB7}">
      <dgm:prSet/>
      <dgm:spPr/>
      <dgm:t>
        <a:bodyPr/>
        <a:lstStyle/>
        <a:p>
          <a:endParaRPr lang="es-ES" sz="1000">
            <a:latin typeface="+mn-lt"/>
          </a:endParaRPr>
        </a:p>
      </dgm:t>
    </dgm:pt>
    <dgm:pt modelId="{01A45E6A-4470-DF46-93C1-F7E5A6DFDE2D}" type="pres">
      <dgm:prSet presAssocID="{7F31B8AB-C5AC-6F4D-B43B-21B4D3AE7480}" presName="cycle" presStyleCnt="0">
        <dgm:presLayoutVars>
          <dgm:chMax val="1"/>
          <dgm:dir/>
          <dgm:animLvl val="ctr"/>
          <dgm:resizeHandles val="exact"/>
        </dgm:presLayoutVars>
      </dgm:prSet>
      <dgm:spPr/>
      <dgm:t>
        <a:bodyPr/>
        <a:lstStyle/>
        <a:p>
          <a:endParaRPr lang="es-ES"/>
        </a:p>
      </dgm:t>
    </dgm:pt>
    <dgm:pt modelId="{AE4479C9-AF5C-E042-9A23-90E1CB59B2FD}" type="pres">
      <dgm:prSet presAssocID="{E17D33CB-BEA7-9E4F-AF68-B05CD3765DFB}" presName="centerShape" presStyleLbl="node0" presStyleIdx="0" presStyleCnt="1" custScaleX="167226" custScaleY="139421"/>
      <dgm:spPr/>
      <dgm:t>
        <a:bodyPr/>
        <a:lstStyle/>
        <a:p>
          <a:endParaRPr lang="es-ES"/>
        </a:p>
      </dgm:t>
    </dgm:pt>
    <dgm:pt modelId="{88379BA6-5BA7-E146-A22D-4EBF9C33D18D}" type="pres">
      <dgm:prSet presAssocID="{D79732CD-16B9-C142-8144-8667BBABBCB7}" presName="Name9" presStyleLbl="parChTrans1D2" presStyleIdx="0" presStyleCnt="11"/>
      <dgm:spPr/>
      <dgm:t>
        <a:bodyPr/>
        <a:lstStyle/>
        <a:p>
          <a:endParaRPr lang="es-ES"/>
        </a:p>
      </dgm:t>
    </dgm:pt>
    <dgm:pt modelId="{AB68FD65-D82C-4740-8E0B-E09C2129CD00}" type="pres">
      <dgm:prSet presAssocID="{D79732CD-16B9-C142-8144-8667BBABBCB7}" presName="connTx" presStyleLbl="parChTrans1D2" presStyleIdx="0" presStyleCnt="11"/>
      <dgm:spPr/>
      <dgm:t>
        <a:bodyPr/>
        <a:lstStyle/>
        <a:p>
          <a:endParaRPr lang="es-ES"/>
        </a:p>
      </dgm:t>
    </dgm:pt>
    <dgm:pt modelId="{0CC2DDE3-9448-8B4F-BBA7-AF98CAF24581}" type="pres">
      <dgm:prSet presAssocID="{A56362AF-D6CA-974C-BDF1-8F330BDED1AB}" presName="node" presStyleLbl="node1" presStyleIdx="0" presStyleCnt="11" custScaleX="120187">
        <dgm:presLayoutVars>
          <dgm:bulletEnabled val="1"/>
        </dgm:presLayoutVars>
      </dgm:prSet>
      <dgm:spPr/>
      <dgm:t>
        <a:bodyPr/>
        <a:lstStyle/>
        <a:p>
          <a:endParaRPr lang="es-ES"/>
        </a:p>
      </dgm:t>
    </dgm:pt>
    <dgm:pt modelId="{F33FB403-D1B6-6548-AD48-99DA036C1E53}" type="pres">
      <dgm:prSet presAssocID="{8490C15F-DA5A-0D4A-96AE-33FFE9E13E7D}" presName="Name9" presStyleLbl="parChTrans1D2" presStyleIdx="1" presStyleCnt="11"/>
      <dgm:spPr/>
      <dgm:t>
        <a:bodyPr/>
        <a:lstStyle/>
        <a:p>
          <a:endParaRPr lang="es-ES"/>
        </a:p>
      </dgm:t>
    </dgm:pt>
    <dgm:pt modelId="{3B32EBF1-A98C-4E49-8B0F-B2BBB54222B7}" type="pres">
      <dgm:prSet presAssocID="{8490C15F-DA5A-0D4A-96AE-33FFE9E13E7D}" presName="connTx" presStyleLbl="parChTrans1D2" presStyleIdx="1" presStyleCnt="11"/>
      <dgm:spPr/>
      <dgm:t>
        <a:bodyPr/>
        <a:lstStyle/>
        <a:p>
          <a:endParaRPr lang="es-ES"/>
        </a:p>
      </dgm:t>
    </dgm:pt>
    <dgm:pt modelId="{355A671F-3146-A040-AA3A-6B595D286E23}" type="pres">
      <dgm:prSet presAssocID="{DD6B8BF8-6E1A-964D-994E-9AEF3C96B8C7}" presName="node" presStyleLbl="node1" presStyleIdx="1" presStyleCnt="11" custScaleX="120187">
        <dgm:presLayoutVars>
          <dgm:bulletEnabled val="1"/>
        </dgm:presLayoutVars>
      </dgm:prSet>
      <dgm:spPr/>
      <dgm:t>
        <a:bodyPr/>
        <a:lstStyle/>
        <a:p>
          <a:endParaRPr lang="es-ES"/>
        </a:p>
      </dgm:t>
    </dgm:pt>
    <dgm:pt modelId="{088A696C-5C2D-6B40-A923-9A7D49587586}" type="pres">
      <dgm:prSet presAssocID="{1A60E806-AAA4-774A-84B0-0C76D859F5A1}" presName="Name9" presStyleLbl="parChTrans1D2" presStyleIdx="2" presStyleCnt="11"/>
      <dgm:spPr/>
      <dgm:t>
        <a:bodyPr/>
        <a:lstStyle/>
        <a:p>
          <a:endParaRPr lang="es-ES"/>
        </a:p>
      </dgm:t>
    </dgm:pt>
    <dgm:pt modelId="{BE19193E-9521-FE42-81A0-B3C868DC6B08}" type="pres">
      <dgm:prSet presAssocID="{1A60E806-AAA4-774A-84B0-0C76D859F5A1}" presName="connTx" presStyleLbl="parChTrans1D2" presStyleIdx="2" presStyleCnt="11"/>
      <dgm:spPr/>
      <dgm:t>
        <a:bodyPr/>
        <a:lstStyle/>
        <a:p>
          <a:endParaRPr lang="es-ES"/>
        </a:p>
      </dgm:t>
    </dgm:pt>
    <dgm:pt modelId="{EA312545-078C-CE44-96B3-DBD910039A56}" type="pres">
      <dgm:prSet presAssocID="{ABB0AA16-DCE9-334D-A22F-AB0424D0D139}" presName="node" presStyleLbl="node1" presStyleIdx="2" presStyleCnt="11" custScaleX="120187">
        <dgm:presLayoutVars>
          <dgm:bulletEnabled val="1"/>
        </dgm:presLayoutVars>
      </dgm:prSet>
      <dgm:spPr/>
      <dgm:t>
        <a:bodyPr/>
        <a:lstStyle/>
        <a:p>
          <a:endParaRPr lang="es-ES"/>
        </a:p>
      </dgm:t>
    </dgm:pt>
    <dgm:pt modelId="{31FE135B-A430-AA4E-995F-E94980ABD087}" type="pres">
      <dgm:prSet presAssocID="{5FFBFAEE-1966-7747-A46E-EB342C5B731C}" presName="Name9" presStyleLbl="parChTrans1D2" presStyleIdx="3" presStyleCnt="11"/>
      <dgm:spPr/>
      <dgm:t>
        <a:bodyPr/>
        <a:lstStyle/>
        <a:p>
          <a:endParaRPr lang="es-ES"/>
        </a:p>
      </dgm:t>
    </dgm:pt>
    <dgm:pt modelId="{E2D26712-F866-F441-8552-A8D3067892E1}" type="pres">
      <dgm:prSet presAssocID="{5FFBFAEE-1966-7747-A46E-EB342C5B731C}" presName="connTx" presStyleLbl="parChTrans1D2" presStyleIdx="3" presStyleCnt="11"/>
      <dgm:spPr/>
      <dgm:t>
        <a:bodyPr/>
        <a:lstStyle/>
        <a:p>
          <a:endParaRPr lang="es-ES"/>
        </a:p>
      </dgm:t>
    </dgm:pt>
    <dgm:pt modelId="{AF888DAC-0927-8F4E-9955-547D63C6ABD9}" type="pres">
      <dgm:prSet presAssocID="{35B7DB44-2DF1-F740-A73C-EADDCB76C853}" presName="node" presStyleLbl="node1" presStyleIdx="3" presStyleCnt="11" custScaleX="120187">
        <dgm:presLayoutVars>
          <dgm:bulletEnabled val="1"/>
        </dgm:presLayoutVars>
      </dgm:prSet>
      <dgm:spPr/>
      <dgm:t>
        <a:bodyPr/>
        <a:lstStyle/>
        <a:p>
          <a:endParaRPr lang="es-ES"/>
        </a:p>
      </dgm:t>
    </dgm:pt>
    <dgm:pt modelId="{25C1B156-1B3C-5E4B-9582-FD1772F36A86}" type="pres">
      <dgm:prSet presAssocID="{371171B5-6279-774E-AC53-0C6565705784}" presName="Name9" presStyleLbl="parChTrans1D2" presStyleIdx="4" presStyleCnt="11"/>
      <dgm:spPr/>
      <dgm:t>
        <a:bodyPr/>
        <a:lstStyle/>
        <a:p>
          <a:endParaRPr lang="es-ES"/>
        </a:p>
      </dgm:t>
    </dgm:pt>
    <dgm:pt modelId="{4E8DEDB5-C003-354E-BE51-AA54891975C7}" type="pres">
      <dgm:prSet presAssocID="{371171B5-6279-774E-AC53-0C6565705784}" presName="connTx" presStyleLbl="parChTrans1D2" presStyleIdx="4" presStyleCnt="11"/>
      <dgm:spPr/>
      <dgm:t>
        <a:bodyPr/>
        <a:lstStyle/>
        <a:p>
          <a:endParaRPr lang="es-ES"/>
        </a:p>
      </dgm:t>
    </dgm:pt>
    <dgm:pt modelId="{CAD18194-3049-4A4B-844C-346C8AD9EA5D}" type="pres">
      <dgm:prSet presAssocID="{976322C1-60F7-894E-B1A2-33E5DD51D9F2}" presName="node" presStyleLbl="node1" presStyleIdx="4" presStyleCnt="11" custScaleX="120187">
        <dgm:presLayoutVars>
          <dgm:bulletEnabled val="1"/>
        </dgm:presLayoutVars>
      </dgm:prSet>
      <dgm:spPr/>
      <dgm:t>
        <a:bodyPr/>
        <a:lstStyle/>
        <a:p>
          <a:endParaRPr lang="es-ES"/>
        </a:p>
      </dgm:t>
    </dgm:pt>
    <dgm:pt modelId="{09729DBB-8781-0A48-9803-A9605327FA2B}" type="pres">
      <dgm:prSet presAssocID="{6EAA0A2C-B448-3842-A36B-FDAA1F03137B}" presName="Name9" presStyleLbl="parChTrans1D2" presStyleIdx="5" presStyleCnt="11"/>
      <dgm:spPr/>
      <dgm:t>
        <a:bodyPr/>
        <a:lstStyle/>
        <a:p>
          <a:endParaRPr lang="es-ES"/>
        </a:p>
      </dgm:t>
    </dgm:pt>
    <dgm:pt modelId="{048F740A-3DE7-934B-B5D9-8D2338EFD1A1}" type="pres">
      <dgm:prSet presAssocID="{6EAA0A2C-B448-3842-A36B-FDAA1F03137B}" presName="connTx" presStyleLbl="parChTrans1D2" presStyleIdx="5" presStyleCnt="11"/>
      <dgm:spPr/>
      <dgm:t>
        <a:bodyPr/>
        <a:lstStyle/>
        <a:p>
          <a:endParaRPr lang="es-ES"/>
        </a:p>
      </dgm:t>
    </dgm:pt>
    <dgm:pt modelId="{6CCD6152-305E-A549-BF1A-CF4CE3E0A812}" type="pres">
      <dgm:prSet presAssocID="{665DD6A8-447A-0345-ADF8-3F5A00A47AAE}" presName="node" presStyleLbl="node1" presStyleIdx="5" presStyleCnt="11" custScaleX="185726" custScaleY="96138">
        <dgm:presLayoutVars>
          <dgm:bulletEnabled val="1"/>
        </dgm:presLayoutVars>
      </dgm:prSet>
      <dgm:spPr/>
      <dgm:t>
        <a:bodyPr/>
        <a:lstStyle/>
        <a:p>
          <a:endParaRPr lang="es-ES"/>
        </a:p>
      </dgm:t>
    </dgm:pt>
    <dgm:pt modelId="{EE3F07AE-3168-7649-B23F-2D8500CC8E79}" type="pres">
      <dgm:prSet presAssocID="{F11F6750-F920-554E-83B3-6798AFA2B8B1}" presName="Name9" presStyleLbl="parChTrans1D2" presStyleIdx="6" presStyleCnt="11"/>
      <dgm:spPr/>
      <dgm:t>
        <a:bodyPr/>
        <a:lstStyle/>
        <a:p>
          <a:endParaRPr lang="es-ES"/>
        </a:p>
      </dgm:t>
    </dgm:pt>
    <dgm:pt modelId="{81EF952B-A1AB-0946-AF50-74241E686952}" type="pres">
      <dgm:prSet presAssocID="{F11F6750-F920-554E-83B3-6798AFA2B8B1}" presName="connTx" presStyleLbl="parChTrans1D2" presStyleIdx="6" presStyleCnt="11"/>
      <dgm:spPr/>
      <dgm:t>
        <a:bodyPr/>
        <a:lstStyle/>
        <a:p>
          <a:endParaRPr lang="es-ES"/>
        </a:p>
      </dgm:t>
    </dgm:pt>
    <dgm:pt modelId="{D7E043DC-AB2D-0146-88CA-32BE023172F6}" type="pres">
      <dgm:prSet presAssocID="{BF914004-BCCE-B243-87B6-7F7ACB08E85E}" presName="node" presStyleLbl="node1" presStyleIdx="6" presStyleCnt="11" custScaleX="148564" custRadScaleRad="102557" custRadScaleInc="26377">
        <dgm:presLayoutVars>
          <dgm:bulletEnabled val="1"/>
        </dgm:presLayoutVars>
      </dgm:prSet>
      <dgm:spPr/>
      <dgm:t>
        <a:bodyPr/>
        <a:lstStyle/>
        <a:p>
          <a:endParaRPr lang="es-ES"/>
        </a:p>
      </dgm:t>
    </dgm:pt>
    <dgm:pt modelId="{07BFB629-6856-5E4E-983D-CAF52757C55E}" type="pres">
      <dgm:prSet presAssocID="{C0051C0C-807C-394B-BBEE-5D16CC941680}" presName="Name9" presStyleLbl="parChTrans1D2" presStyleIdx="7" presStyleCnt="11"/>
      <dgm:spPr/>
      <dgm:t>
        <a:bodyPr/>
        <a:lstStyle/>
        <a:p>
          <a:endParaRPr lang="es-ES"/>
        </a:p>
      </dgm:t>
    </dgm:pt>
    <dgm:pt modelId="{B97B023D-08B2-6940-BF9A-C7015CA52489}" type="pres">
      <dgm:prSet presAssocID="{C0051C0C-807C-394B-BBEE-5D16CC941680}" presName="connTx" presStyleLbl="parChTrans1D2" presStyleIdx="7" presStyleCnt="11"/>
      <dgm:spPr/>
      <dgm:t>
        <a:bodyPr/>
        <a:lstStyle/>
        <a:p>
          <a:endParaRPr lang="es-ES"/>
        </a:p>
      </dgm:t>
    </dgm:pt>
    <dgm:pt modelId="{A0800824-0468-6949-8E7B-1897B46736D1}" type="pres">
      <dgm:prSet presAssocID="{9DEAB49C-C213-674D-A6BC-59E67D58538D}" presName="node" presStyleLbl="node1" presStyleIdx="7" presStyleCnt="11" custScaleX="120187">
        <dgm:presLayoutVars>
          <dgm:bulletEnabled val="1"/>
        </dgm:presLayoutVars>
      </dgm:prSet>
      <dgm:spPr/>
      <dgm:t>
        <a:bodyPr/>
        <a:lstStyle/>
        <a:p>
          <a:endParaRPr lang="es-ES"/>
        </a:p>
      </dgm:t>
    </dgm:pt>
    <dgm:pt modelId="{81C4186A-0EBA-124C-9AC7-A2DA99D202C6}" type="pres">
      <dgm:prSet presAssocID="{726F69C2-F3EF-684C-919A-946CF94C85AD}" presName="Name9" presStyleLbl="parChTrans1D2" presStyleIdx="8" presStyleCnt="11"/>
      <dgm:spPr/>
      <dgm:t>
        <a:bodyPr/>
        <a:lstStyle/>
        <a:p>
          <a:endParaRPr lang="es-ES"/>
        </a:p>
      </dgm:t>
    </dgm:pt>
    <dgm:pt modelId="{F47A03CF-986A-6C45-BF22-AF3F56BE5B03}" type="pres">
      <dgm:prSet presAssocID="{726F69C2-F3EF-684C-919A-946CF94C85AD}" presName="connTx" presStyleLbl="parChTrans1D2" presStyleIdx="8" presStyleCnt="11"/>
      <dgm:spPr/>
      <dgm:t>
        <a:bodyPr/>
        <a:lstStyle/>
        <a:p>
          <a:endParaRPr lang="es-ES"/>
        </a:p>
      </dgm:t>
    </dgm:pt>
    <dgm:pt modelId="{285111A2-4A5C-7740-8BCB-8B3D34EE4255}" type="pres">
      <dgm:prSet presAssocID="{437C1668-0C86-6D45-9A65-6F4DC81DE894}" presName="node" presStyleLbl="node1" presStyleIdx="8" presStyleCnt="11" custScaleX="120187">
        <dgm:presLayoutVars>
          <dgm:bulletEnabled val="1"/>
        </dgm:presLayoutVars>
      </dgm:prSet>
      <dgm:spPr/>
      <dgm:t>
        <a:bodyPr/>
        <a:lstStyle/>
        <a:p>
          <a:endParaRPr lang="es-ES"/>
        </a:p>
      </dgm:t>
    </dgm:pt>
    <dgm:pt modelId="{DC01F9E2-3F61-274D-B112-33043A568116}" type="pres">
      <dgm:prSet presAssocID="{2453D447-28DA-974E-8091-FEE2997736E5}" presName="Name9" presStyleLbl="parChTrans1D2" presStyleIdx="9" presStyleCnt="11"/>
      <dgm:spPr/>
      <dgm:t>
        <a:bodyPr/>
        <a:lstStyle/>
        <a:p>
          <a:endParaRPr lang="es-ES"/>
        </a:p>
      </dgm:t>
    </dgm:pt>
    <dgm:pt modelId="{814A56E9-F4B8-F444-ADA7-35D7FA5A2FE8}" type="pres">
      <dgm:prSet presAssocID="{2453D447-28DA-974E-8091-FEE2997736E5}" presName="connTx" presStyleLbl="parChTrans1D2" presStyleIdx="9" presStyleCnt="11"/>
      <dgm:spPr/>
      <dgm:t>
        <a:bodyPr/>
        <a:lstStyle/>
        <a:p>
          <a:endParaRPr lang="es-ES"/>
        </a:p>
      </dgm:t>
    </dgm:pt>
    <dgm:pt modelId="{8F5D0EC3-F583-5E43-A3C9-E1BCA5A7BFF7}" type="pres">
      <dgm:prSet presAssocID="{870739EC-8B42-0444-AE90-691E5A02C38F}" presName="node" presStyleLbl="node1" presStyleIdx="9" presStyleCnt="11" custScaleX="117257">
        <dgm:presLayoutVars>
          <dgm:bulletEnabled val="1"/>
        </dgm:presLayoutVars>
      </dgm:prSet>
      <dgm:spPr/>
      <dgm:t>
        <a:bodyPr/>
        <a:lstStyle/>
        <a:p>
          <a:endParaRPr lang="es-ES"/>
        </a:p>
      </dgm:t>
    </dgm:pt>
    <dgm:pt modelId="{E9FF0140-CE3B-AA43-A830-6E43EDCB6F77}" type="pres">
      <dgm:prSet presAssocID="{87AA3ED7-D126-2A4D-B04C-F83018AD4A9B}" presName="Name9" presStyleLbl="parChTrans1D2" presStyleIdx="10" presStyleCnt="11"/>
      <dgm:spPr/>
      <dgm:t>
        <a:bodyPr/>
        <a:lstStyle/>
        <a:p>
          <a:endParaRPr lang="es-ES"/>
        </a:p>
      </dgm:t>
    </dgm:pt>
    <dgm:pt modelId="{EBEA69A3-9E70-0E47-A73B-CDCD21B61034}" type="pres">
      <dgm:prSet presAssocID="{87AA3ED7-D126-2A4D-B04C-F83018AD4A9B}" presName="connTx" presStyleLbl="parChTrans1D2" presStyleIdx="10" presStyleCnt="11"/>
      <dgm:spPr/>
      <dgm:t>
        <a:bodyPr/>
        <a:lstStyle/>
        <a:p>
          <a:endParaRPr lang="es-ES"/>
        </a:p>
      </dgm:t>
    </dgm:pt>
    <dgm:pt modelId="{C27276B7-0B69-7F43-900A-4D77C9ECD2FB}" type="pres">
      <dgm:prSet presAssocID="{9E73B610-05A4-D645-982C-C03477C81001}" presName="node" presStyleLbl="node1" presStyleIdx="10" presStyleCnt="11" custScaleX="141722" custScaleY="100000" custRadScaleRad="128382" custRadScaleInc="-14763">
        <dgm:presLayoutVars>
          <dgm:bulletEnabled val="1"/>
        </dgm:presLayoutVars>
      </dgm:prSet>
      <dgm:spPr/>
      <dgm:t>
        <a:bodyPr/>
        <a:lstStyle/>
        <a:p>
          <a:endParaRPr lang="es-ES"/>
        </a:p>
      </dgm:t>
    </dgm:pt>
  </dgm:ptLst>
  <dgm:cxnLst>
    <dgm:cxn modelId="{07C42CAB-D723-426D-A263-57B4F6C1B659}" type="presOf" srcId="{DD6B8BF8-6E1A-964D-994E-9AEF3C96B8C7}" destId="{355A671F-3146-A040-AA3A-6B595D286E23}" srcOrd="0" destOrd="0" presId="urn:microsoft.com/office/officeart/2005/8/layout/radial1"/>
    <dgm:cxn modelId="{E71FF191-8877-4413-92D6-9BE1582DD509}" type="presOf" srcId="{ABB0AA16-DCE9-334D-A22F-AB0424D0D139}" destId="{EA312545-078C-CE44-96B3-DBD910039A56}" srcOrd="0" destOrd="0" presId="urn:microsoft.com/office/officeart/2005/8/layout/radial1"/>
    <dgm:cxn modelId="{498B767A-919C-4EA0-9484-5F00E9677C6C}" type="presOf" srcId="{5FFBFAEE-1966-7747-A46E-EB342C5B731C}" destId="{31FE135B-A430-AA4E-995F-E94980ABD087}" srcOrd="0" destOrd="0" presId="urn:microsoft.com/office/officeart/2005/8/layout/radial1"/>
    <dgm:cxn modelId="{6A502001-4015-4E8A-A32B-1A161C581626}" type="presOf" srcId="{E17D33CB-BEA7-9E4F-AF68-B05CD3765DFB}" destId="{AE4479C9-AF5C-E042-9A23-90E1CB59B2FD}" srcOrd="0" destOrd="0" presId="urn:microsoft.com/office/officeart/2005/8/layout/radial1"/>
    <dgm:cxn modelId="{7F33967B-82EF-4A03-A96B-401253C61619}" type="presOf" srcId="{35B7DB44-2DF1-F740-A73C-EADDCB76C853}" destId="{AF888DAC-0927-8F4E-9955-547D63C6ABD9}" srcOrd="0" destOrd="0" presId="urn:microsoft.com/office/officeart/2005/8/layout/radial1"/>
    <dgm:cxn modelId="{F2805B44-847E-884D-A27F-050A1099E7B7}" srcId="{E17D33CB-BEA7-9E4F-AF68-B05CD3765DFB}" destId="{437C1668-0C86-6D45-9A65-6F4DC81DE894}" srcOrd="8" destOrd="0" parTransId="{726F69C2-F3EF-684C-919A-946CF94C85AD}" sibTransId="{0633E210-88F0-764D-9155-203F91C93771}"/>
    <dgm:cxn modelId="{9C2BF709-9000-49F1-B01C-10CDC1285BF4}" type="presOf" srcId="{1A60E806-AAA4-774A-84B0-0C76D859F5A1}" destId="{BE19193E-9521-FE42-81A0-B3C868DC6B08}" srcOrd="1" destOrd="0" presId="urn:microsoft.com/office/officeart/2005/8/layout/radial1"/>
    <dgm:cxn modelId="{75EC77A9-95E7-48BA-A850-A0BA633D2A89}" type="presOf" srcId="{1A60E806-AAA4-774A-84B0-0C76D859F5A1}" destId="{088A696C-5C2D-6B40-A923-9A7D49587586}" srcOrd="0" destOrd="0" presId="urn:microsoft.com/office/officeart/2005/8/layout/radial1"/>
    <dgm:cxn modelId="{BCBE5A78-A14D-4402-B170-5E699648C607}" type="presOf" srcId="{F11F6750-F920-554E-83B3-6798AFA2B8B1}" destId="{EE3F07AE-3168-7649-B23F-2D8500CC8E79}" srcOrd="0" destOrd="0" presId="urn:microsoft.com/office/officeart/2005/8/layout/radial1"/>
    <dgm:cxn modelId="{C0726BBB-1C0A-E745-9772-EEB6AB03C992}" srcId="{E17D33CB-BEA7-9E4F-AF68-B05CD3765DFB}" destId="{9E73B610-05A4-D645-982C-C03477C81001}" srcOrd="10" destOrd="0" parTransId="{87AA3ED7-D126-2A4D-B04C-F83018AD4A9B}" sibTransId="{93C164B4-81FB-DA43-A42A-72AA9DDDAD9A}"/>
    <dgm:cxn modelId="{EF85443C-090B-4063-9CFF-A22D8F2113FD}" type="presOf" srcId="{87AA3ED7-D126-2A4D-B04C-F83018AD4A9B}" destId="{EBEA69A3-9E70-0E47-A73B-CDCD21B61034}" srcOrd="1" destOrd="0" presId="urn:microsoft.com/office/officeart/2005/8/layout/radial1"/>
    <dgm:cxn modelId="{97FACA21-B6FC-4F70-8586-DD4A009F4535}" type="presOf" srcId="{8490C15F-DA5A-0D4A-96AE-33FFE9E13E7D}" destId="{F33FB403-D1B6-6548-AD48-99DA036C1E53}" srcOrd="0" destOrd="0" presId="urn:microsoft.com/office/officeart/2005/8/layout/radial1"/>
    <dgm:cxn modelId="{99AFF1B0-CDD7-4D4C-B281-CC8A3BE2F242}" srcId="{E17D33CB-BEA7-9E4F-AF68-B05CD3765DFB}" destId="{976322C1-60F7-894E-B1A2-33E5DD51D9F2}" srcOrd="4" destOrd="0" parTransId="{371171B5-6279-774E-AC53-0C6565705784}" sibTransId="{6BACC8E7-0061-BD42-91B4-8C5216C41763}"/>
    <dgm:cxn modelId="{7E1C3A03-811D-4B26-B473-F24653F610BB}" type="presOf" srcId="{2453D447-28DA-974E-8091-FEE2997736E5}" destId="{814A56E9-F4B8-F444-ADA7-35D7FA5A2FE8}" srcOrd="1" destOrd="0" presId="urn:microsoft.com/office/officeart/2005/8/layout/radial1"/>
    <dgm:cxn modelId="{2D1FE1FB-7F8B-4911-B4E3-4A7413BAE6E0}" type="presOf" srcId="{665DD6A8-447A-0345-ADF8-3F5A00A47AAE}" destId="{6CCD6152-305E-A549-BF1A-CF4CE3E0A812}" srcOrd="0" destOrd="0" presId="urn:microsoft.com/office/officeart/2005/8/layout/radial1"/>
    <dgm:cxn modelId="{09582A23-DEC2-456A-8064-7660358067C9}" type="presOf" srcId="{726F69C2-F3EF-684C-919A-946CF94C85AD}" destId="{81C4186A-0EBA-124C-9AC7-A2DA99D202C6}" srcOrd="0" destOrd="0" presId="urn:microsoft.com/office/officeart/2005/8/layout/radial1"/>
    <dgm:cxn modelId="{AEAB14C0-4397-4AF6-915B-7E3E321A3586}" type="presOf" srcId="{6EAA0A2C-B448-3842-A36B-FDAA1F03137B}" destId="{048F740A-3DE7-934B-B5D9-8D2338EFD1A1}" srcOrd="1" destOrd="0" presId="urn:microsoft.com/office/officeart/2005/8/layout/radial1"/>
    <dgm:cxn modelId="{A36374B1-FCAB-4762-B1E7-BE07B0468216}" type="presOf" srcId="{A56362AF-D6CA-974C-BDF1-8F330BDED1AB}" destId="{0CC2DDE3-9448-8B4F-BBA7-AF98CAF24581}" srcOrd="0" destOrd="0" presId="urn:microsoft.com/office/officeart/2005/8/layout/radial1"/>
    <dgm:cxn modelId="{19E5D43A-59A2-418A-BB60-858F4CAD5785}" type="presOf" srcId="{5FFBFAEE-1966-7747-A46E-EB342C5B731C}" destId="{E2D26712-F866-F441-8552-A8D3067892E1}" srcOrd="1" destOrd="0" presId="urn:microsoft.com/office/officeart/2005/8/layout/radial1"/>
    <dgm:cxn modelId="{D048B7D4-4E41-B24F-ADEB-D43A299C251B}" srcId="{E17D33CB-BEA7-9E4F-AF68-B05CD3765DFB}" destId="{DD6B8BF8-6E1A-964D-994E-9AEF3C96B8C7}" srcOrd="1" destOrd="0" parTransId="{8490C15F-DA5A-0D4A-96AE-33FFE9E13E7D}" sibTransId="{B9052F15-F004-9049-A882-7B89DD634F6C}"/>
    <dgm:cxn modelId="{39183746-88ED-EE48-BF27-9C07470A2E1A}" srcId="{E17D33CB-BEA7-9E4F-AF68-B05CD3765DFB}" destId="{ABB0AA16-DCE9-334D-A22F-AB0424D0D139}" srcOrd="2" destOrd="0" parTransId="{1A60E806-AAA4-774A-84B0-0C76D859F5A1}" sibTransId="{E9C3E6CC-D00E-1441-857E-7F62DC847122}"/>
    <dgm:cxn modelId="{DE42938C-F3BB-4254-8092-3A3DBD2C63E7}" type="presOf" srcId="{976322C1-60F7-894E-B1A2-33E5DD51D9F2}" destId="{CAD18194-3049-4A4B-844C-346C8AD9EA5D}" srcOrd="0" destOrd="0" presId="urn:microsoft.com/office/officeart/2005/8/layout/radial1"/>
    <dgm:cxn modelId="{D6EBD681-AADE-224F-A3DF-9E306F4E2B11}" srcId="{E17D33CB-BEA7-9E4F-AF68-B05CD3765DFB}" destId="{9DEAB49C-C213-674D-A6BC-59E67D58538D}" srcOrd="7" destOrd="0" parTransId="{C0051C0C-807C-394B-BBEE-5D16CC941680}" sibTransId="{B0C461F7-3152-0D41-81B3-4653550C66AD}"/>
    <dgm:cxn modelId="{AE1CFA14-E7B4-5C46-BE7A-7B113BDA245C}" srcId="{7F31B8AB-C5AC-6F4D-B43B-21B4D3AE7480}" destId="{E17D33CB-BEA7-9E4F-AF68-B05CD3765DFB}" srcOrd="0" destOrd="0" parTransId="{36486366-44BE-3C4B-BC42-5708157F32DF}" sibTransId="{32B2F216-2DB6-4046-820D-095FC176DA35}"/>
    <dgm:cxn modelId="{E5C064BF-DD61-4BC1-90B0-0C1EA4F01FE3}" type="presOf" srcId="{726F69C2-F3EF-684C-919A-946CF94C85AD}" destId="{F47A03CF-986A-6C45-BF22-AF3F56BE5B03}" srcOrd="1" destOrd="0" presId="urn:microsoft.com/office/officeart/2005/8/layout/radial1"/>
    <dgm:cxn modelId="{04A24573-FE42-4839-8949-2A3F98228B5F}" type="presOf" srcId="{87AA3ED7-D126-2A4D-B04C-F83018AD4A9B}" destId="{E9FF0140-CE3B-AA43-A830-6E43EDCB6F77}" srcOrd="0" destOrd="0" presId="urn:microsoft.com/office/officeart/2005/8/layout/radial1"/>
    <dgm:cxn modelId="{EB396E6E-D060-0148-9337-912BE3B5BB92}" srcId="{E17D33CB-BEA7-9E4F-AF68-B05CD3765DFB}" destId="{BF914004-BCCE-B243-87B6-7F7ACB08E85E}" srcOrd="6" destOrd="0" parTransId="{F11F6750-F920-554E-83B3-6798AFA2B8B1}" sibTransId="{13878AB8-CED7-584F-8C5D-B6DB631D6E49}"/>
    <dgm:cxn modelId="{A44A2470-E2FC-1042-9DF5-14B323062CB7}" srcId="{E17D33CB-BEA7-9E4F-AF68-B05CD3765DFB}" destId="{870739EC-8B42-0444-AE90-691E5A02C38F}" srcOrd="9" destOrd="0" parTransId="{2453D447-28DA-974E-8091-FEE2997736E5}" sibTransId="{5E3A474D-1698-2941-A581-D0FDBEECC7DF}"/>
    <dgm:cxn modelId="{48682C80-E8F9-4658-A878-DDD019D2470E}" type="presOf" srcId="{9E73B610-05A4-D645-982C-C03477C81001}" destId="{C27276B7-0B69-7F43-900A-4D77C9ECD2FB}" srcOrd="0" destOrd="0" presId="urn:microsoft.com/office/officeart/2005/8/layout/radial1"/>
    <dgm:cxn modelId="{D9F3B29B-6234-4AEB-B9FC-C86BA86AD5EA}" type="presOf" srcId="{C0051C0C-807C-394B-BBEE-5D16CC941680}" destId="{07BFB629-6856-5E4E-983D-CAF52757C55E}" srcOrd="0" destOrd="0" presId="urn:microsoft.com/office/officeart/2005/8/layout/radial1"/>
    <dgm:cxn modelId="{17E54DB4-C0CD-4109-AF42-B074FD49269A}" type="presOf" srcId="{2453D447-28DA-974E-8091-FEE2997736E5}" destId="{DC01F9E2-3F61-274D-B112-33043A568116}" srcOrd="0" destOrd="0" presId="urn:microsoft.com/office/officeart/2005/8/layout/radial1"/>
    <dgm:cxn modelId="{6BDA2D05-0373-4C38-BE40-657A5D0E2201}" type="presOf" srcId="{6EAA0A2C-B448-3842-A36B-FDAA1F03137B}" destId="{09729DBB-8781-0A48-9803-A9605327FA2B}" srcOrd="0" destOrd="0" presId="urn:microsoft.com/office/officeart/2005/8/layout/radial1"/>
    <dgm:cxn modelId="{E774B308-CF9D-1846-A6CB-4CA59A803F44}" srcId="{E17D33CB-BEA7-9E4F-AF68-B05CD3765DFB}" destId="{A56362AF-D6CA-974C-BDF1-8F330BDED1AB}" srcOrd="0" destOrd="0" parTransId="{D79732CD-16B9-C142-8144-8667BBABBCB7}" sibTransId="{777E7369-ADB1-DD4C-9E00-C1E1085265E9}"/>
    <dgm:cxn modelId="{06529E28-4910-4915-B04C-158B52A4F19A}" type="presOf" srcId="{BF914004-BCCE-B243-87B6-7F7ACB08E85E}" destId="{D7E043DC-AB2D-0146-88CA-32BE023172F6}" srcOrd="0" destOrd="0" presId="urn:microsoft.com/office/officeart/2005/8/layout/radial1"/>
    <dgm:cxn modelId="{E1771724-48B0-5C4B-A1CB-CC59F36BD5AC}" srcId="{E17D33CB-BEA7-9E4F-AF68-B05CD3765DFB}" destId="{665DD6A8-447A-0345-ADF8-3F5A00A47AAE}" srcOrd="5" destOrd="0" parTransId="{6EAA0A2C-B448-3842-A36B-FDAA1F03137B}" sibTransId="{23B8AFAE-F8F2-2F49-B19E-8AF291F1C8D2}"/>
    <dgm:cxn modelId="{F0D9A848-2211-40BF-B7DD-9D06A2566CE8}" type="presOf" srcId="{D79732CD-16B9-C142-8144-8667BBABBCB7}" destId="{88379BA6-5BA7-E146-A22D-4EBF9C33D18D}" srcOrd="0" destOrd="0" presId="urn:microsoft.com/office/officeart/2005/8/layout/radial1"/>
    <dgm:cxn modelId="{96B60BFD-5747-48E5-BB83-C0F319F2C715}" type="presOf" srcId="{D79732CD-16B9-C142-8144-8667BBABBCB7}" destId="{AB68FD65-D82C-4740-8E0B-E09C2129CD00}" srcOrd="1" destOrd="0" presId="urn:microsoft.com/office/officeart/2005/8/layout/radial1"/>
    <dgm:cxn modelId="{E408FD60-922E-4A99-9ECC-1595105628B0}" type="presOf" srcId="{7F31B8AB-C5AC-6F4D-B43B-21B4D3AE7480}" destId="{01A45E6A-4470-DF46-93C1-F7E5A6DFDE2D}" srcOrd="0" destOrd="0" presId="urn:microsoft.com/office/officeart/2005/8/layout/radial1"/>
    <dgm:cxn modelId="{F80CB4FF-86C1-4D5F-81EB-7243A8535C0E}" type="presOf" srcId="{870739EC-8B42-0444-AE90-691E5A02C38F}" destId="{8F5D0EC3-F583-5E43-A3C9-E1BCA5A7BFF7}" srcOrd="0" destOrd="0" presId="urn:microsoft.com/office/officeart/2005/8/layout/radial1"/>
    <dgm:cxn modelId="{82C46D2A-ED4F-4110-8AA2-0887B499C9F6}" type="presOf" srcId="{371171B5-6279-774E-AC53-0C6565705784}" destId="{4E8DEDB5-C003-354E-BE51-AA54891975C7}" srcOrd="1" destOrd="0" presId="urn:microsoft.com/office/officeart/2005/8/layout/radial1"/>
    <dgm:cxn modelId="{F3BAF168-A5AA-4B3C-85A7-5B98D5BFECE7}" type="presOf" srcId="{C0051C0C-807C-394B-BBEE-5D16CC941680}" destId="{B97B023D-08B2-6940-BF9A-C7015CA52489}" srcOrd="1" destOrd="0" presId="urn:microsoft.com/office/officeart/2005/8/layout/radial1"/>
    <dgm:cxn modelId="{1EDA7D3A-2AED-4179-8637-624396B196FA}" type="presOf" srcId="{F11F6750-F920-554E-83B3-6798AFA2B8B1}" destId="{81EF952B-A1AB-0946-AF50-74241E686952}" srcOrd="1" destOrd="0" presId="urn:microsoft.com/office/officeart/2005/8/layout/radial1"/>
    <dgm:cxn modelId="{2C21ACF2-B063-4813-970D-A454D5C4C217}" type="presOf" srcId="{9DEAB49C-C213-674D-A6BC-59E67D58538D}" destId="{A0800824-0468-6949-8E7B-1897B46736D1}" srcOrd="0" destOrd="0" presId="urn:microsoft.com/office/officeart/2005/8/layout/radial1"/>
    <dgm:cxn modelId="{82472A32-8546-4259-BEBD-5256B6C3F741}" type="presOf" srcId="{437C1668-0C86-6D45-9A65-6F4DC81DE894}" destId="{285111A2-4A5C-7740-8BCB-8B3D34EE4255}" srcOrd="0" destOrd="0" presId="urn:microsoft.com/office/officeart/2005/8/layout/radial1"/>
    <dgm:cxn modelId="{261A4AAC-64B8-004E-AE7B-0D0930F2A67A}" srcId="{E17D33CB-BEA7-9E4F-AF68-B05CD3765DFB}" destId="{35B7DB44-2DF1-F740-A73C-EADDCB76C853}" srcOrd="3" destOrd="0" parTransId="{5FFBFAEE-1966-7747-A46E-EB342C5B731C}" sibTransId="{6EEB9233-ABC4-2846-8DF1-0D01326F9636}"/>
    <dgm:cxn modelId="{6D4DC1CE-C2ED-4FCF-9DA1-9351528F1742}" type="presOf" srcId="{371171B5-6279-774E-AC53-0C6565705784}" destId="{25C1B156-1B3C-5E4B-9582-FD1772F36A86}" srcOrd="0" destOrd="0" presId="urn:microsoft.com/office/officeart/2005/8/layout/radial1"/>
    <dgm:cxn modelId="{6DBF85E2-387C-41E4-BC89-6D361DA42A56}" type="presOf" srcId="{8490C15F-DA5A-0D4A-96AE-33FFE9E13E7D}" destId="{3B32EBF1-A98C-4E49-8B0F-B2BBB54222B7}" srcOrd="1" destOrd="0" presId="urn:microsoft.com/office/officeart/2005/8/layout/radial1"/>
    <dgm:cxn modelId="{E8E3DA94-E938-44B8-B54C-60CFEE8DB623}" type="presParOf" srcId="{01A45E6A-4470-DF46-93C1-F7E5A6DFDE2D}" destId="{AE4479C9-AF5C-E042-9A23-90E1CB59B2FD}" srcOrd="0" destOrd="0" presId="urn:microsoft.com/office/officeart/2005/8/layout/radial1"/>
    <dgm:cxn modelId="{88590BDC-F1DC-4CA4-8763-A8CB0582F27C}" type="presParOf" srcId="{01A45E6A-4470-DF46-93C1-F7E5A6DFDE2D}" destId="{88379BA6-5BA7-E146-A22D-4EBF9C33D18D}" srcOrd="1" destOrd="0" presId="urn:microsoft.com/office/officeart/2005/8/layout/radial1"/>
    <dgm:cxn modelId="{A69D579F-E5D0-471C-AAF6-57F9483C5320}" type="presParOf" srcId="{88379BA6-5BA7-E146-A22D-4EBF9C33D18D}" destId="{AB68FD65-D82C-4740-8E0B-E09C2129CD00}" srcOrd="0" destOrd="0" presId="urn:microsoft.com/office/officeart/2005/8/layout/radial1"/>
    <dgm:cxn modelId="{6EC35862-78A3-4BF8-8A0B-92EA9B6469AD}" type="presParOf" srcId="{01A45E6A-4470-DF46-93C1-F7E5A6DFDE2D}" destId="{0CC2DDE3-9448-8B4F-BBA7-AF98CAF24581}" srcOrd="2" destOrd="0" presId="urn:microsoft.com/office/officeart/2005/8/layout/radial1"/>
    <dgm:cxn modelId="{822DE5B0-7E6C-4C5B-91BD-D2AF3914B76D}" type="presParOf" srcId="{01A45E6A-4470-DF46-93C1-F7E5A6DFDE2D}" destId="{F33FB403-D1B6-6548-AD48-99DA036C1E53}" srcOrd="3" destOrd="0" presId="urn:microsoft.com/office/officeart/2005/8/layout/radial1"/>
    <dgm:cxn modelId="{C1E3B442-9B93-4010-85FD-64351EEE61F3}" type="presParOf" srcId="{F33FB403-D1B6-6548-AD48-99DA036C1E53}" destId="{3B32EBF1-A98C-4E49-8B0F-B2BBB54222B7}" srcOrd="0" destOrd="0" presId="urn:microsoft.com/office/officeart/2005/8/layout/radial1"/>
    <dgm:cxn modelId="{0C44F266-FF41-4103-967E-3D0C15545744}" type="presParOf" srcId="{01A45E6A-4470-DF46-93C1-F7E5A6DFDE2D}" destId="{355A671F-3146-A040-AA3A-6B595D286E23}" srcOrd="4" destOrd="0" presId="urn:microsoft.com/office/officeart/2005/8/layout/radial1"/>
    <dgm:cxn modelId="{AEE5A409-F975-4CBE-B106-A7E349B40861}" type="presParOf" srcId="{01A45E6A-4470-DF46-93C1-F7E5A6DFDE2D}" destId="{088A696C-5C2D-6B40-A923-9A7D49587586}" srcOrd="5" destOrd="0" presId="urn:microsoft.com/office/officeart/2005/8/layout/radial1"/>
    <dgm:cxn modelId="{CE43CC66-1F8B-421F-8382-DDA8DBE98DF7}" type="presParOf" srcId="{088A696C-5C2D-6B40-A923-9A7D49587586}" destId="{BE19193E-9521-FE42-81A0-B3C868DC6B08}" srcOrd="0" destOrd="0" presId="urn:microsoft.com/office/officeart/2005/8/layout/radial1"/>
    <dgm:cxn modelId="{4F490BAB-AC71-4F23-A22B-5BE69E3C6132}" type="presParOf" srcId="{01A45E6A-4470-DF46-93C1-F7E5A6DFDE2D}" destId="{EA312545-078C-CE44-96B3-DBD910039A56}" srcOrd="6" destOrd="0" presId="urn:microsoft.com/office/officeart/2005/8/layout/radial1"/>
    <dgm:cxn modelId="{D0CADADA-CF1C-4D28-956B-5A0A28A57F09}" type="presParOf" srcId="{01A45E6A-4470-DF46-93C1-F7E5A6DFDE2D}" destId="{31FE135B-A430-AA4E-995F-E94980ABD087}" srcOrd="7" destOrd="0" presId="urn:microsoft.com/office/officeart/2005/8/layout/radial1"/>
    <dgm:cxn modelId="{EA1C49CC-992F-458B-874C-65341AFD7570}" type="presParOf" srcId="{31FE135B-A430-AA4E-995F-E94980ABD087}" destId="{E2D26712-F866-F441-8552-A8D3067892E1}" srcOrd="0" destOrd="0" presId="urn:microsoft.com/office/officeart/2005/8/layout/radial1"/>
    <dgm:cxn modelId="{31675534-CDE7-4568-BDE7-A2A1CB3D0919}" type="presParOf" srcId="{01A45E6A-4470-DF46-93C1-F7E5A6DFDE2D}" destId="{AF888DAC-0927-8F4E-9955-547D63C6ABD9}" srcOrd="8" destOrd="0" presId="urn:microsoft.com/office/officeart/2005/8/layout/radial1"/>
    <dgm:cxn modelId="{87724B4A-F644-4625-ABFB-1C8529949C33}" type="presParOf" srcId="{01A45E6A-4470-DF46-93C1-F7E5A6DFDE2D}" destId="{25C1B156-1B3C-5E4B-9582-FD1772F36A86}" srcOrd="9" destOrd="0" presId="urn:microsoft.com/office/officeart/2005/8/layout/radial1"/>
    <dgm:cxn modelId="{F5CB895D-3AFD-4284-83F1-EA6405A307AF}" type="presParOf" srcId="{25C1B156-1B3C-5E4B-9582-FD1772F36A86}" destId="{4E8DEDB5-C003-354E-BE51-AA54891975C7}" srcOrd="0" destOrd="0" presId="urn:microsoft.com/office/officeart/2005/8/layout/radial1"/>
    <dgm:cxn modelId="{80FC9D91-2F0D-4133-810F-4DF7B741E0D2}" type="presParOf" srcId="{01A45E6A-4470-DF46-93C1-F7E5A6DFDE2D}" destId="{CAD18194-3049-4A4B-844C-346C8AD9EA5D}" srcOrd="10" destOrd="0" presId="urn:microsoft.com/office/officeart/2005/8/layout/radial1"/>
    <dgm:cxn modelId="{D021C373-913F-434F-BB88-3A3C3D5DB083}" type="presParOf" srcId="{01A45E6A-4470-DF46-93C1-F7E5A6DFDE2D}" destId="{09729DBB-8781-0A48-9803-A9605327FA2B}" srcOrd="11" destOrd="0" presId="urn:microsoft.com/office/officeart/2005/8/layout/radial1"/>
    <dgm:cxn modelId="{8A69584C-8D9E-4817-99EF-15144C234AC1}" type="presParOf" srcId="{09729DBB-8781-0A48-9803-A9605327FA2B}" destId="{048F740A-3DE7-934B-B5D9-8D2338EFD1A1}" srcOrd="0" destOrd="0" presId="urn:microsoft.com/office/officeart/2005/8/layout/radial1"/>
    <dgm:cxn modelId="{52AD9827-9323-4981-A33A-AA18F829FA4C}" type="presParOf" srcId="{01A45E6A-4470-DF46-93C1-F7E5A6DFDE2D}" destId="{6CCD6152-305E-A549-BF1A-CF4CE3E0A812}" srcOrd="12" destOrd="0" presId="urn:microsoft.com/office/officeart/2005/8/layout/radial1"/>
    <dgm:cxn modelId="{8A030F61-CFE4-466D-A8FA-2FCB1E25C178}" type="presParOf" srcId="{01A45E6A-4470-DF46-93C1-F7E5A6DFDE2D}" destId="{EE3F07AE-3168-7649-B23F-2D8500CC8E79}" srcOrd="13" destOrd="0" presId="urn:microsoft.com/office/officeart/2005/8/layout/radial1"/>
    <dgm:cxn modelId="{5D266EDE-1C59-403C-A03E-4FE4FC07A44B}" type="presParOf" srcId="{EE3F07AE-3168-7649-B23F-2D8500CC8E79}" destId="{81EF952B-A1AB-0946-AF50-74241E686952}" srcOrd="0" destOrd="0" presId="urn:microsoft.com/office/officeart/2005/8/layout/radial1"/>
    <dgm:cxn modelId="{9ECA40C9-F284-4701-A407-7A380119641A}" type="presParOf" srcId="{01A45E6A-4470-DF46-93C1-F7E5A6DFDE2D}" destId="{D7E043DC-AB2D-0146-88CA-32BE023172F6}" srcOrd="14" destOrd="0" presId="urn:microsoft.com/office/officeart/2005/8/layout/radial1"/>
    <dgm:cxn modelId="{30BE1CCC-8662-497A-A717-5EFAA4829F37}" type="presParOf" srcId="{01A45E6A-4470-DF46-93C1-F7E5A6DFDE2D}" destId="{07BFB629-6856-5E4E-983D-CAF52757C55E}" srcOrd="15" destOrd="0" presId="urn:microsoft.com/office/officeart/2005/8/layout/radial1"/>
    <dgm:cxn modelId="{DE242D88-5B37-4424-B891-5105F5ABB68F}" type="presParOf" srcId="{07BFB629-6856-5E4E-983D-CAF52757C55E}" destId="{B97B023D-08B2-6940-BF9A-C7015CA52489}" srcOrd="0" destOrd="0" presId="urn:microsoft.com/office/officeart/2005/8/layout/radial1"/>
    <dgm:cxn modelId="{B57EF532-DA37-437A-A773-21961346E925}" type="presParOf" srcId="{01A45E6A-4470-DF46-93C1-F7E5A6DFDE2D}" destId="{A0800824-0468-6949-8E7B-1897B46736D1}" srcOrd="16" destOrd="0" presId="urn:microsoft.com/office/officeart/2005/8/layout/radial1"/>
    <dgm:cxn modelId="{DDCC22BB-50D3-4EA7-8D5B-636B775F839D}" type="presParOf" srcId="{01A45E6A-4470-DF46-93C1-F7E5A6DFDE2D}" destId="{81C4186A-0EBA-124C-9AC7-A2DA99D202C6}" srcOrd="17" destOrd="0" presId="urn:microsoft.com/office/officeart/2005/8/layout/radial1"/>
    <dgm:cxn modelId="{9644423C-8F41-4B68-81B9-A1DB0B7B2C5D}" type="presParOf" srcId="{81C4186A-0EBA-124C-9AC7-A2DA99D202C6}" destId="{F47A03CF-986A-6C45-BF22-AF3F56BE5B03}" srcOrd="0" destOrd="0" presId="urn:microsoft.com/office/officeart/2005/8/layout/radial1"/>
    <dgm:cxn modelId="{F4329373-5E2E-41E4-A901-D4961B7FCC37}" type="presParOf" srcId="{01A45E6A-4470-DF46-93C1-F7E5A6DFDE2D}" destId="{285111A2-4A5C-7740-8BCB-8B3D34EE4255}" srcOrd="18" destOrd="0" presId="urn:microsoft.com/office/officeart/2005/8/layout/radial1"/>
    <dgm:cxn modelId="{F9031BE3-71BF-4B73-8EC0-80C0AAD043EB}" type="presParOf" srcId="{01A45E6A-4470-DF46-93C1-F7E5A6DFDE2D}" destId="{DC01F9E2-3F61-274D-B112-33043A568116}" srcOrd="19" destOrd="0" presId="urn:microsoft.com/office/officeart/2005/8/layout/radial1"/>
    <dgm:cxn modelId="{D686073F-8FBB-4DF8-B16E-721036C4A36D}" type="presParOf" srcId="{DC01F9E2-3F61-274D-B112-33043A568116}" destId="{814A56E9-F4B8-F444-ADA7-35D7FA5A2FE8}" srcOrd="0" destOrd="0" presId="urn:microsoft.com/office/officeart/2005/8/layout/radial1"/>
    <dgm:cxn modelId="{DD78D737-A602-4D96-8178-482A2F77E8BD}" type="presParOf" srcId="{01A45E6A-4470-DF46-93C1-F7E5A6DFDE2D}" destId="{8F5D0EC3-F583-5E43-A3C9-E1BCA5A7BFF7}" srcOrd="20" destOrd="0" presId="urn:microsoft.com/office/officeart/2005/8/layout/radial1"/>
    <dgm:cxn modelId="{E39BCCDB-9EE1-4761-8F1D-9A408F9567BD}" type="presParOf" srcId="{01A45E6A-4470-DF46-93C1-F7E5A6DFDE2D}" destId="{E9FF0140-CE3B-AA43-A830-6E43EDCB6F77}" srcOrd="21" destOrd="0" presId="urn:microsoft.com/office/officeart/2005/8/layout/radial1"/>
    <dgm:cxn modelId="{1632C1CD-8130-430A-A590-CF07B0EAEEE0}" type="presParOf" srcId="{E9FF0140-CE3B-AA43-A830-6E43EDCB6F77}" destId="{EBEA69A3-9E70-0E47-A73B-CDCD21B61034}" srcOrd="0" destOrd="0" presId="urn:microsoft.com/office/officeart/2005/8/layout/radial1"/>
    <dgm:cxn modelId="{D7C8D14C-4FB5-435E-9F75-A1C208E5747A}" type="presParOf" srcId="{01A45E6A-4470-DF46-93C1-F7E5A6DFDE2D}" destId="{C27276B7-0B69-7F43-900A-4D77C9ECD2FB}" srcOrd="22" destOrd="0" presId="urn:microsoft.com/office/officeart/2005/8/layout/radial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E2F9D26-635E-D54C-B9EE-E9A409D43B95}"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s-ES"/>
        </a:p>
      </dgm:t>
    </dgm:pt>
    <dgm:pt modelId="{DBA51E18-1BCE-FE4E-A5EA-80E4A5EEBFEA}">
      <dgm:prSet phldrT="[Texto]" custT="1"/>
      <dgm:spPr>
        <a:solidFill>
          <a:schemeClr val="tx2">
            <a:lumMod val="50000"/>
          </a:schemeClr>
        </a:solidFill>
        <a:scene3d>
          <a:camera prst="orthographicFront"/>
          <a:lightRig rig="threePt" dir="t"/>
        </a:scene3d>
        <a:sp3d>
          <a:bevelT/>
        </a:sp3d>
      </dgm:spPr>
      <dgm:t>
        <a:bodyPr/>
        <a:lstStyle/>
        <a:p>
          <a:r>
            <a:rPr lang="es-ES" sz="1200" b="1" i="0" dirty="0" smtClean="0">
              <a:latin typeface="Cambria"/>
              <a:cs typeface="Cambria"/>
            </a:rPr>
            <a:t>Programa de Atención ambulatoria </a:t>
          </a:r>
          <a:r>
            <a:rPr lang="es-ES" sz="1200" b="1" i="0" dirty="0" err="1" smtClean="0">
              <a:latin typeface="Cambria"/>
              <a:cs typeface="Cambria"/>
            </a:rPr>
            <a:t>Niñ@s</a:t>
          </a:r>
          <a:endParaRPr lang="es-ES" sz="1200" b="1" i="0" dirty="0">
            <a:latin typeface="Cambria"/>
            <a:cs typeface="Cambria"/>
          </a:endParaRPr>
        </a:p>
      </dgm:t>
    </dgm:pt>
    <dgm:pt modelId="{6AAF21D9-E83E-9C44-B7E6-9EB3880DABA1}" type="parTrans" cxnId="{72A9D0FC-ACFA-F741-9A2C-C3A6F4CEE9E2}">
      <dgm:prSet/>
      <dgm:spPr/>
      <dgm:t>
        <a:bodyPr/>
        <a:lstStyle/>
        <a:p>
          <a:endParaRPr lang="es-ES" sz="1200" b="1" i="0">
            <a:latin typeface="Cambria"/>
            <a:cs typeface="Cambria"/>
          </a:endParaRPr>
        </a:p>
      </dgm:t>
    </dgm:pt>
    <dgm:pt modelId="{A758B331-7D07-CE4B-89BC-971EA07AA667}" type="sibTrans" cxnId="{72A9D0FC-ACFA-F741-9A2C-C3A6F4CEE9E2}">
      <dgm:prSet/>
      <dgm:spPr/>
      <dgm:t>
        <a:bodyPr/>
        <a:lstStyle/>
        <a:p>
          <a:endParaRPr lang="es-ES" sz="1200" b="1" i="0">
            <a:latin typeface="Cambria"/>
            <a:cs typeface="Cambria"/>
          </a:endParaRPr>
        </a:p>
      </dgm:t>
    </dgm:pt>
    <dgm:pt modelId="{219D1F99-1CC5-674F-98BE-7F9F69C48B31}">
      <dgm:prSet phldrT="[Texto]" custT="1"/>
      <dgm:spPr>
        <a:solidFill>
          <a:schemeClr val="tx2">
            <a:lumMod val="50000"/>
          </a:schemeClr>
        </a:solidFill>
        <a:scene3d>
          <a:camera prst="orthographicFront"/>
          <a:lightRig rig="threePt" dir="t"/>
        </a:scene3d>
        <a:sp3d>
          <a:bevelT/>
        </a:sp3d>
      </dgm:spPr>
      <dgm:t>
        <a:bodyPr/>
        <a:lstStyle/>
        <a:p>
          <a:r>
            <a:rPr lang="es-ES" sz="1200" b="1" i="0" dirty="0" smtClean="0">
              <a:latin typeface="Cambria"/>
              <a:cs typeface="Cambria"/>
            </a:rPr>
            <a:t>Programa de Atención Ambulatoria Adultos</a:t>
          </a:r>
          <a:endParaRPr lang="es-ES" sz="1200" b="1" i="0" dirty="0">
            <a:latin typeface="Cambria"/>
            <a:cs typeface="Cambria"/>
          </a:endParaRPr>
        </a:p>
      </dgm:t>
    </dgm:pt>
    <dgm:pt modelId="{D5203AA7-1045-014A-972F-069C2FDE9BEF}" type="parTrans" cxnId="{39B177EF-FC55-CD4D-8808-59F7E3AB760C}">
      <dgm:prSet/>
      <dgm:spPr/>
      <dgm:t>
        <a:bodyPr/>
        <a:lstStyle/>
        <a:p>
          <a:endParaRPr lang="es-ES" sz="1200" b="1" i="0">
            <a:latin typeface="Cambria"/>
            <a:cs typeface="Cambria"/>
          </a:endParaRPr>
        </a:p>
      </dgm:t>
    </dgm:pt>
    <dgm:pt modelId="{8A9A8FB3-CF35-F849-8E00-C362D55BC0F2}" type="sibTrans" cxnId="{39B177EF-FC55-CD4D-8808-59F7E3AB760C}">
      <dgm:prSet/>
      <dgm:spPr/>
      <dgm:t>
        <a:bodyPr/>
        <a:lstStyle/>
        <a:p>
          <a:endParaRPr lang="es-ES" sz="1200" b="1" i="0">
            <a:latin typeface="Cambria"/>
            <a:cs typeface="Cambria"/>
          </a:endParaRPr>
        </a:p>
      </dgm:t>
    </dgm:pt>
    <dgm:pt modelId="{D54653D3-FDA0-244F-BB92-8494832633C3}">
      <dgm:prSet phldrT="[Texto]" custT="1"/>
      <dgm:spPr>
        <a:solidFill>
          <a:schemeClr val="tx2">
            <a:lumMod val="50000"/>
          </a:schemeClr>
        </a:solidFill>
        <a:scene3d>
          <a:camera prst="orthographicFront"/>
          <a:lightRig rig="threePt" dir="t"/>
        </a:scene3d>
        <a:sp3d>
          <a:bevelT/>
        </a:sp3d>
      </dgm:spPr>
      <dgm:t>
        <a:bodyPr/>
        <a:lstStyle/>
        <a:p>
          <a:r>
            <a:rPr lang="es-ES" sz="1200" b="1" i="0" dirty="0" smtClean="0">
              <a:latin typeface="Cambria"/>
              <a:cs typeface="Cambria"/>
            </a:rPr>
            <a:t>Programa de Atención Neonatología</a:t>
          </a:r>
          <a:endParaRPr lang="es-ES" sz="1200" b="1" i="0" dirty="0">
            <a:latin typeface="Cambria"/>
            <a:cs typeface="Cambria"/>
          </a:endParaRPr>
        </a:p>
      </dgm:t>
    </dgm:pt>
    <dgm:pt modelId="{088EF108-F331-F942-B2CD-EE2C1F594AEA}" type="parTrans" cxnId="{CDABB10D-D6E4-EB4B-B4EF-7FEA27A10602}">
      <dgm:prSet/>
      <dgm:spPr/>
      <dgm:t>
        <a:bodyPr/>
        <a:lstStyle/>
        <a:p>
          <a:endParaRPr lang="es-ES" sz="1200" b="1" i="0">
            <a:latin typeface="Cambria"/>
            <a:cs typeface="Cambria"/>
          </a:endParaRPr>
        </a:p>
      </dgm:t>
    </dgm:pt>
    <dgm:pt modelId="{A0CCCDAD-717E-3543-AB76-185307C3A797}" type="sibTrans" cxnId="{CDABB10D-D6E4-EB4B-B4EF-7FEA27A10602}">
      <dgm:prSet/>
      <dgm:spPr/>
      <dgm:t>
        <a:bodyPr/>
        <a:lstStyle/>
        <a:p>
          <a:endParaRPr lang="es-ES" sz="1200" b="1" i="0">
            <a:latin typeface="Cambria"/>
            <a:cs typeface="Cambria"/>
          </a:endParaRPr>
        </a:p>
      </dgm:t>
    </dgm:pt>
    <dgm:pt modelId="{81462406-E19B-5D49-B0D7-437E551FCCCA}">
      <dgm:prSet phldrT="[Texto]" custT="1"/>
      <dgm:spPr>
        <a:solidFill>
          <a:schemeClr val="tx2">
            <a:lumMod val="50000"/>
          </a:schemeClr>
        </a:solidFill>
        <a:scene3d>
          <a:camera prst="orthographicFront"/>
          <a:lightRig rig="threePt" dir="t"/>
        </a:scene3d>
        <a:sp3d>
          <a:bevelT/>
        </a:sp3d>
      </dgm:spPr>
      <dgm:t>
        <a:bodyPr/>
        <a:lstStyle/>
        <a:p>
          <a:r>
            <a:rPr lang="es-ES" sz="1200" b="1" i="0" dirty="0" smtClean="0">
              <a:latin typeface="Cambria"/>
              <a:cs typeface="Cambria"/>
            </a:rPr>
            <a:t>Programa de Atención Cicatrices Patológicas</a:t>
          </a:r>
          <a:endParaRPr lang="es-ES" sz="1200" b="1" i="0" dirty="0">
            <a:latin typeface="Cambria"/>
            <a:cs typeface="Cambria"/>
          </a:endParaRPr>
        </a:p>
      </dgm:t>
    </dgm:pt>
    <dgm:pt modelId="{0692265B-8865-584F-8919-26E167CAF1EC}" type="parTrans" cxnId="{2743A110-9C8F-A342-95BC-D147370B0286}">
      <dgm:prSet/>
      <dgm:spPr/>
      <dgm:t>
        <a:bodyPr/>
        <a:lstStyle/>
        <a:p>
          <a:endParaRPr lang="es-ES" sz="1200" b="1" i="0">
            <a:latin typeface="Cambria"/>
            <a:cs typeface="Cambria"/>
          </a:endParaRPr>
        </a:p>
      </dgm:t>
    </dgm:pt>
    <dgm:pt modelId="{05817C96-B1FA-7149-9E99-1CB1917307E3}" type="sibTrans" cxnId="{2743A110-9C8F-A342-95BC-D147370B0286}">
      <dgm:prSet/>
      <dgm:spPr/>
      <dgm:t>
        <a:bodyPr/>
        <a:lstStyle/>
        <a:p>
          <a:endParaRPr lang="es-ES" sz="1200" b="1" i="0">
            <a:latin typeface="Cambria"/>
            <a:cs typeface="Cambria"/>
          </a:endParaRPr>
        </a:p>
      </dgm:t>
    </dgm:pt>
    <dgm:pt modelId="{2B4ACB0A-2B13-D547-9156-B87FC1C2993A}">
      <dgm:prSet phldrT="[Texto]" custT="1"/>
      <dgm:spPr>
        <a:solidFill>
          <a:schemeClr val="tx2">
            <a:lumMod val="50000"/>
          </a:schemeClr>
        </a:solidFill>
        <a:scene3d>
          <a:camera prst="orthographicFront"/>
          <a:lightRig rig="threePt" dir="t"/>
        </a:scene3d>
        <a:sp3d>
          <a:bevelT/>
        </a:sp3d>
      </dgm:spPr>
      <dgm:t>
        <a:bodyPr/>
        <a:lstStyle/>
        <a:p>
          <a:r>
            <a:rPr lang="es-ES" sz="1200" b="1" i="0" dirty="0" smtClean="0">
              <a:latin typeface="Cambria"/>
              <a:cs typeface="Cambria"/>
            </a:rPr>
            <a:t>Programa de Atención Domiciliaria</a:t>
          </a:r>
          <a:endParaRPr lang="es-ES" sz="1200" b="1" i="0" dirty="0">
            <a:latin typeface="Cambria"/>
            <a:cs typeface="Cambria"/>
          </a:endParaRPr>
        </a:p>
      </dgm:t>
    </dgm:pt>
    <dgm:pt modelId="{FB4A2F81-6C39-1C4A-BE27-94080D963C59}" type="parTrans" cxnId="{32124F73-713E-5F4E-A1A1-F1DBAFF5658D}">
      <dgm:prSet/>
      <dgm:spPr/>
      <dgm:t>
        <a:bodyPr/>
        <a:lstStyle/>
        <a:p>
          <a:endParaRPr lang="es-ES" sz="1200" b="1" i="0">
            <a:latin typeface="Cambria"/>
            <a:cs typeface="Cambria"/>
          </a:endParaRPr>
        </a:p>
      </dgm:t>
    </dgm:pt>
    <dgm:pt modelId="{4D0A41F8-EFDA-EC43-8549-F216010BD9D0}" type="sibTrans" cxnId="{32124F73-713E-5F4E-A1A1-F1DBAFF5658D}">
      <dgm:prSet/>
      <dgm:spPr/>
      <dgm:t>
        <a:bodyPr/>
        <a:lstStyle/>
        <a:p>
          <a:endParaRPr lang="es-ES" sz="1200" b="1" i="0">
            <a:latin typeface="Cambria"/>
            <a:cs typeface="Cambria"/>
          </a:endParaRPr>
        </a:p>
      </dgm:t>
    </dgm:pt>
    <dgm:pt modelId="{88AEDE7F-FA51-474D-80DC-1602BE350CCD}">
      <dgm:prSet phldrT="[Texto]" custT="1"/>
      <dgm:spPr>
        <a:solidFill>
          <a:schemeClr val="tx2">
            <a:lumMod val="50000"/>
          </a:schemeClr>
        </a:solidFill>
        <a:scene3d>
          <a:camera prst="orthographicFront"/>
          <a:lightRig rig="threePt" dir="t"/>
        </a:scene3d>
        <a:sp3d>
          <a:bevelT/>
        </a:sp3d>
      </dgm:spPr>
      <dgm:t>
        <a:bodyPr/>
        <a:lstStyle/>
        <a:p>
          <a:r>
            <a:rPr lang="es-ES" sz="1200" b="1" i="0" dirty="0" smtClean="0">
              <a:latin typeface="Cambria"/>
              <a:cs typeface="Cambria"/>
            </a:rPr>
            <a:t>Programa de Rehabilitación Piso Pélvico Infantil</a:t>
          </a:r>
          <a:endParaRPr lang="es-ES" sz="1200" b="1" i="0" dirty="0">
            <a:latin typeface="Cambria"/>
            <a:cs typeface="Cambria"/>
          </a:endParaRPr>
        </a:p>
      </dgm:t>
    </dgm:pt>
    <dgm:pt modelId="{A6D8BF1E-0ED1-014F-9AFB-FA0272EDC238}" type="parTrans" cxnId="{5C56123A-4014-F34F-A702-4007C4EDF276}">
      <dgm:prSet/>
      <dgm:spPr/>
      <dgm:t>
        <a:bodyPr/>
        <a:lstStyle/>
        <a:p>
          <a:endParaRPr lang="es-ES" sz="1200" b="1" i="0">
            <a:latin typeface="Cambria"/>
            <a:cs typeface="Cambria"/>
          </a:endParaRPr>
        </a:p>
      </dgm:t>
    </dgm:pt>
    <dgm:pt modelId="{EAD1180E-7B2B-E849-B1CD-23F28CF95B54}" type="sibTrans" cxnId="{5C56123A-4014-F34F-A702-4007C4EDF276}">
      <dgm:prSet/>
      <dgm:spPr/>
      <dgm:t>
        <a:bodyPr/>
        <a:lstStyle/>
        <a:p>
          <a:endParaRPr lang="es-ES" sz="1200" b="1" i="0">
            <a:latin typeface="Cambria"/>
            <a:cs typeface="Cambria"/>
          </a:endParaRPr>
        </a:p>
      </dgm:t>
    </dgm:pt>
    <dgm:pt modelId="{ECBA8C2D-3487-7249-96B6-4AB6843D2D3F}">
      <dgm:prSet phldrT="[Texto]" custT="1"/>
      <dgm:spPr>
        <a:solidFill>
          <a:schemeClr val="tx2">
            <a:lumMod val="50000"/>
          </a:schemeClr>
        </a:solidFill>
        <a:scene3d>
          <a:camera prst="orthographicFront"/>
          <a:lightRig rig="threePt" dir="t"/>
        </a:scene3d>
        <a:sp3d>
          <a:bevelT/>
        </a:sp3d>
      </dgm:spPr>
      <dgm:t>
        <a:bodyPr/>
        <a:lstStyle/>
        <a:p>
          <a:r>
            <a:rPr lang="es-ES" sz="1200" b="1" i="0" dirty="0" smtClean="0">
              <a:latin typeface="Cambria"/>
              <a:cs typeface="Cambria"/>
            </a:rPr>
            <a:t>Programa Intervención Niños de Alto Riesgo (PINAR)</a:t>
          </a:r>
          <a:endParaRPr lang="es-ES" sz="1200" b="1" i="0" dirty="0">
            <a:latin typeface="Cambria"/>
            <a:cs typeface="Cambria"/>
          </a:endParaRPr>
        </a:p>
      </dgm:t>
    </dgm:pt>
    <dgm:pt modelId="{2945C5CD-F62B-4744-ABDB-DFB0B8F4A5D5}" type="parTrans" cxnId="{637C9D1E-AAA3-1F45-90F4-645244983252}">
      <dgm:prSet/>
      <dgm:spPr/>
      <dgm:t>
        <a:bodyPr/>
        <a:lstStyle/>
        <a:p>
          <a:endParaRPr lang="es-ES"/>
        </a:p>
      </dgm:t>
    </dgm:pt>
    <dgm:pt modelId="{61D4B70A-6F12-CA45-B75E-65B7436765C4}" type="sibTrans" cxnId="{637C9D1E-AAA3-1F45-90F4-645244983252}">
      <dgm:prSet/>
      <dgm:spPr/>
      <dgm:t>
        <a:bodyPr/>
        <a:lstStyle/>
        <a:p>
          <a:endParaRPr lang="es-ES"/>
        </a:p>
      </dgm:t>
    </dgm:pt>
    <dgm:pt modelId="{D641CFCB-AF15-4842-BE9C-D9A758434E3E}">
      <dgm:prSet phldrT="[Texto]" custT="1"/>
      <dgm:spPr>
        <a:solidFill>
          <a:schemeClr val="tx2">
            <a:lumMod val="50000"/>
          </a:schemeClr>
        </a:solidFill>
        <a:scene3d>
          <a:camera prst="orthographicFront"/>
          <a:lightRig rig="threePt" dir="t"/>
        </a:scene3d>
        <a:sp3d>
          <a:bevelT/>
        </a:sp3d>
      </dgm:spPr>
      <dgm:t>
        <a:bodyPr/>
        <a:lstStyle/>
        <a:p>
          <a:r>
            <a:rPr lang="es-ES" sz="1200" b="1" i="0" dirty="0" smtClean="0">
              <a:latin typeface="Cambria"/>
              <a:cs typeface="Cambria"/>
            </a:rPr>
            <a:t>Programa de Intervención Niños con Trastornos del Espectro Autista (TEA)</a:t>
          </a:r>
          <a:endParaRPr lang="es-ES" sz="1200" b="1" i="0" dirty="0">
            <a:latin typeface="Cambria"/>
            <a:cs typeface="Cambria"/>
          </a:endParaRPr>
        </a:p>
      </dgm:t>
    </dgm:pt>
    <dgm:pt modelId="{4D835A27-0F7A-1C45-9828-C930A24051AB}" type="parTrans" cxnId="{856422B2-3C95-7546-8A91-678344098C75}">
      <dgm:prSet/>
      <dgm:spPr/>
      <dgm:t>
        <a:bodyPr/>
        <a:lstStyle/>
        <a:p>
          <a:endParaRPr lang="es-ES"/>
        </a:p>
      </dgm:t>
    </dgm:pt>
    <dgm:pt modelId="{E1CD3B11-9D58-974B-BDB8-06C493EBFD42}" type="sibTrans" cxnId="{856422B2-3C95-7546-8A91-678344098C75}">
      <dgm:prSet/>
      <dgm:spPr/>
      <dgm:t>
        <a:bodyPr/>
        <a:lstStyle/>
        <a:p>
          <a:endParaRPr lang="es-ES"/>
        </a:p>
      </dgm:t>
    </dgm:pt>
    <dgm:pt modelId="{7570A5EE-9878-E442-9826-48618D8A16BF}" type="pres">
      <dgm:prSet presAssocID="{1E2F9D26-635E-D54C-B9EE-E9A409D43B95}" presName="linear" presStyleCnt="0">
        <dgm:presLayoutVars>
          <dgm:dir/>
          <dgm:animLvl val="lvl"/>
          <dgm:resizeHandles val="exact"/>
        </dgm:presLayoutVars>
      </dgm:prSet>
      <dgm:spPr/>
      <dgm:t>
        <a:bodyPr/>
        <a:lstStyle/>
        <a:p>
          <a:endParaRPr lang="es-ES"/>
        </a:p>
      </dgm:t>
    </dgm:pt>
    <dgm:pt modelId="{AD9084D8-A0B6-794E-A0FC-19A39D8CA6FA}" type="pres">
      <dgm:prSet presAssocID="{DBA51E18-1BCE-FE4E-A5EA-80E4A5EEBFEA}" presName="parentLin" presStyleCnt="0"/>
      <dgm:spPr/>
    </dgm:pt>
    <dgm:pt modelId="{D54317FA-BD74-924A-B14C-C1616A331DDF}" type="pres">
      <dgm:prSet presAssocID="{DBA51E18-1BCE-FE4E-A5EA-80E4A5EEBFEA}" presName="parentLeftMargin" presStyleLbl="node1" presStyleIdx="0" presStyleCnt="8"/>
      <dgm:spPr/>
      <dgm:t>
        <a:bodyPr/>
        <a:lstStyle/>
        <a:p>
          <a:endParaRPr lang="es-ES"/>
        </a:p>
      </dgm:t>
    </dgm:pt>
    <dgm:pt modelId="{5D949C52-3C75-DE4F-8E51-CA9AD996F2B6}" type="pres">
      <dgm:prSet presAssocID="{DBA51E18-1BCE-FE4E-A5EA-80E4A5EEBFEA}" presName="parentText" presStyleLbl="node1" presStyleIdx="0" presStyleCnt="8" custScaleX="104764">
        <dgm:presLayoutVars>
          <dgm:chMax val="0"/>
          <dgm:bulletEnabled val="1"/>
        </dgm:presLayoutVars>
      </dgm:prSet>
      <dgm:spPr/>
      <dgm:t>
        <a:bodyPr/>
        <a:lstStyle/>
        <a:p>
          <a:endParaRPr lang="es-ES"/>
        </a:p>
      </dgm:t>
    </dgm:pt>
    <dgm:pt modelId="{C8BE761E-9DA7-F647-A0C6-DDD1B3DEC72E}" type="pres">
      <dgm:prSet presAssocID="{DBA51E18-1BCE-FE4E-A5EA-80E4A5EEBFEA}" presName="negativeSpace" presStyleCnt="0"/>
      <dgm:spPr/>
    </dgm:pt>
    <dgm:pt modelId="{19D795C7-1E76-154F-A461-48A41A0BA274}" type="pres">
      <dgm:prSet presAssocID="{DBA51E18-1BCE-FE4E-A5EA-80E4A5EEBFEA}" presName="childText" presStyleLbl="conFgAcc1" presStyleIdx="0" presStyleCnt="8" custScaleX="87138">
        <dgm:presLayoutVars>
          <dgm:bulletEnabled val="1"/>
        </dgm:presLayoutVars>
      </dgm:prSet>
      <dgm:spPr>
        <a:ln>
          <a:solidFill>
            <a:schemeClr val="tx2">
              <a:lumMod val="50000"/>
            </a:schemeClr>
          </a:solidFill>
        </a:ln>
      </dgm:spPr>
      <dgm:t>
        <a:bodyPr/>
        <a:lstStyle/>
        <a:p>
          <a:endParaRPr lang="es-ES"/>
        </a:p>
      </dgm:t>
    </dgm:pt>
    <dgm:pt modelId="{C48D3E35-0C35-4146-9D35-0CF7744C665B}" type="pres">
      <dgm:prSet presAssocID="{A758B331-7D07-CE4B-89BC-971EA07AA667}" presName="spaceBetweenRectangles" presStyleCnt="0"/>
      <dgm:spPr/>
    </dgm:pt>
    <dgm:pt modelId="{EFE5FE4D-E1FB-D843-93BD-74FCE199CA55}" type="pres">
      <dgm:prSet presAssocID="{219D1F99-1CC5-674F-98BE-7F9F69C48B31}" presName="parentLin" presStyleCnt="0"/>
      <dgm:spPr/>
    </dgm:pt>
    <dgm:pt modelId="{3FF642EA-DE4B-AA4B-BAB1-646C00346194}" type="pres">
      <dgm:prSet presAssocID="{219D1F99-1CC5-674F-98BE-7F9F69C48B31}" presName="parentLeftMargin" presStyleLbl="node1" presStyleIdx="0" presStyleCnt="8"/>
      <dgm:spPr/>
      <dgm:t>
        <a:bodyPr/>
        <a:lstStyle/>
        <a:p>
          <a:endParaRPr lang="es-ES"/>
        </a:p>
      </dgm:t>
    </dgm:pt>
    <dgm:pt modelId="{9DA29AEA-EE08-6D44-93BC-049157C69BA6}" type="pres">
      <dgm:prSet presAssocID="{219D1F99-1CC5-674F-98BE-7F9F69C48B31}" presName="parentText" presStyleLbl="node1" presStyleIdx="1" presStyleCnt="8" custScaleX="104764">
        <dgm:presLayoutVars>
          <dgm:chMax val="0"/>
          <dgm:bulletEnabled val="1"/>
        </dgm:presLayoutVars>
      </dgm:prSet>
      <dgm:spPr/>
      <dgm:t>
        <a:bodyPr/>
        <a:lstStyle/>
        <a:p>
          <a:endParaRPr lang="es-ES"/>
        </a:p>
      </dgm:t>
    </dgm:pt>
    <dgm:pt modelId="{0D704A38-6444-E145-81B9-116C6EED6C46}" type="pres">
      <dgm:prSet presAssocID="{219D1F99-1CC5-674F-98BE-7F9F69C48B31}" presName="negativeSpace" presStyleCnt="0"/>
      <dgm:spPr/>
    </dgm:pt>
    <dgm:pt modelId="{2890A580-1C21-CF48-88BE-FABAC27ADB22}" type="pres">
      <dgm:prSet presAssocID="{219D1F99-1CC5-674F-98BE-7F9F69C48B31}" presName="childText" presStyleLbl="conFgAcc1" presStyleIdx="1" presStyleCnt="8" custScaleX="87138">
        <dgm:presLayoutVars>
          <dgm:bulletEnabled val="1"/>
        </dgm:presLayoutVars>
      </dgm:prSet>
      <dgm:spPr>
        <a:ln>
          <a:solidFill>
            <a:schemeClr val="tx2">
              <a:lumMod val="50000"/>
            </a:schemeClr>
          </a:solidFill>
        </a:ln>
      </dgm:spPr>
      <dgm:t>
        <a:bodyPr/>
        <a:lstStyle/>
        <a:p>
          <a:endParaRPr lang="es-ES"/>
        </a:p>
      </dgm:t>
    </dgm:pt>
    <dgm:pt modelId="{C611A5E5-383B-DE43-A531-93F890B6E116}" type="pres">
      <dgm:prSet presAssocID="{8A9A8FB3-CF35-F849-8E00-C362D55BC0F2}" presName="spaceBetweenRectangles" presStyleCnt="0"/>
      <dgm:spPr/>
    </dgm:pt>
    <dgm:pt modelId="{9ABA714A-D8CE-164F-80CD-EBA5A01D1E2A}" type="pres">
      <dgm:prSet presAssocID="{D54653D3-FDA0-244F-BB92-8494832633C3}" presName="parentLin" presStyleCnt="0"/>
      <dgm:spPr/>
    </dgm:pt>
    <dgm:pt modelId="{73FBCF95-CBCD-2743-8930-82D6FC4B6584}" type="pres">
      <dgm:prSet presAssocID="{D54653D3-FDA0-244F-BB92-8494832633C3}" presName="parentLeftMargin" presStyleLbl="node1" presStyleIdx="1" presStyleCnt="8"/>
      <dgm:spPr/>
      <dgm:t>
        <a:bodyPr/>
        <a:lstStyle/>
        <a:p>
          <a:endParaRPr lang="es-ES"/>
        </a:p>
      </dgm:t>
    </dgm:pt>
    <dgm:pt modelId="{1496EB42-6002-DD4E-B04E-51ABFDB9089B}" type="pres">
      <dgm:prSet presAssocID="{D54653D3-FDA0-244F-BB92-8494832633C3}" presName="parentText" presStyleLbl="node1" presStyleIdx="2" presStyleCnt="8" custScaleX="104764">
        <dgm:presLayoutVars>
          <dgm:chMax val="0"/>
          <dgm:bulletEnabled val="1"/>
        </dgm:presLayoutVars>
      </dgm:prSet>
      <dgm:spPr/>
      <dgm:t>
        <a:bodyPr/>
        <a:lstStyle/>
        <a:p>
          <a:endParaRPr lang="es-ES"/>
        </a:p>
      </dgm:t>
    </dgm:pt>
    <dgm:pt modelId="{35E59F1C-5BAE-294F-B6DB-60DBF85D0F02}" type="pres">
      <dgm:prSet presAssocID="{D54653D3-FDA0-244F-BB92-8494832633C3}" presName="negativeSpace" presStyleCnt="0"/>
      <dgm:spPr/>
    </dgm:pt>
    <dgm:pt modelId="{AC4BC6F9-AC47-F34A-A79F-1868AEF37801}" type="pres">
      <dgm:prSet presAssocID="{D54653D3-FDA0-244F-BB92-8494832633C3}" presName="childText" presStyleLbl="conFgAcc1" presStyleIdx="2" presStyleCnt="8" custScaleX="87138">
        <dgm:presLayoutVars>
          <dgm:bulletEnabled val="1"/>
        </dgm:presLayoutVars>
      </dgm:prSet>
      <dgm:spPr>
        <a:ln>
          <a:solidFill>
            <a:schemeClr val="tx2">
              <a:lumMod val="50000"/>
            </a:schemeClr>
          </a:solidFill>
        </a:ln>
      </dgm:spPr>
      <dgm:t>
        <a:bodyPr/>
        <a:lstStyle/>
        <a:p>
          <a:endParaRPr lang="es-ES"/>
        </a:p>
      </dgm:t>
    </dgm:pt>
    <dgm:pt modelId="{D4F8EB1B-5B39-ED45-AD53-DBCF831AC126}" type="pres">
      <dgm:prSet presAssocID="{A0CCCDAD-717E-3543-AB76-185307C3A797}" presName="spaceBetweenRectangles" presStyleCnt="0"/>
      <dgm:spPr/>
    </dgm:pt>
    <dgm:pt modelId="{BA14E5E8-6B4D-0440-8622-36C2BB9794AF}" type="pres">
      <dgm:prSet presAssocID="{81462406-E19B-5D49-B0D7-437E551FCCCA}" presName="parentLin" presStyleCnt="0"/>
      <dgm:spPr/>
    </dgm:pt>
    <dgm:pt modelId="{8A2984DC-C283-3640-8490-97369183FDF1}" type="pres">
      <dgm:prSet presAssocID="{81462406-E19B-5D49-B0D7-437E551FCCCA}" presName="parentLeftMargin" presStyleLbl="node1" presStyleIdx="2" presStyleCnt="8"/>
      <dgm:spPr/>
      <dgm:t>
        <a:bodyPr/>
        <a:lstStyle/>
        <a:p>
          <a:endParaRPr lang="es-ES"/>
        </a:p>
      </dgm:t>
    </dgm:pt>
    <dgm:pt modelId="{A039B7B3-DE9C-234F-8E36-2B0E9655E238}" type="pres">
      <dgm:prSet presAssocID="{81462406-E19B-5D49-B0D7-437E551FCCCA}" presName="parentText" presStyleLbl="node1" presStyleIdx="3" presStyleCnt="8" custScaleX="104764">
        <dgm:presLayoutVars>
          <dgm:chMax val="0"/>
          <dgm:bulletEnabled val="1"/>
        </dgm:presLayoutVars>
      </dgm:prSet>
      <dgm:spPr/>
      <dgm:t>
        <a:bodyPr/>
        <a:lstStyle/>
        <a:p>
          <a:endParaRPr lang="es-ES"/>
        </a:p>
      </dgm:t>
    </dgm:pt>
    <dgm:pt modelId="{A4CF6525-5016-B44D-A0F6-E8BDB9C1A239}" type="pres">
      <dgm:prSet presAssocID="{81462406-E19B-5D49-B0D7-437E551FCCCA}" presName="negativeSpace" presStyleCnt="0"/>
      <dgm:spPr/>
    </dgm:pt>
    <dgm:pt modelId="{5311CD70-C5ED-D449-ABF2-0ADCA9120434}" type="pres">
      <dgm:prSet presAssocID="{81462406-E19B-5D49-B0D7-437E551FCCCA}" presName="childText" presStyleLbl="conFgAcc1" presStyleIdx="3" presStyleCnt="8" custScaleX="87138">
        <dgm:presLayoutVars>
          <dgm:bulletEnabled val="1"/>
        </dgm:presLayoutVars>
      </dgm:prSet>
      <dgm:spPr>
        <a:ln>
          <a:solidFill>
            <a:schemeClr val="tx2">
              <a:lumMod val="50000"/>
            </a:schemeClr>
          </a:solidFill>
        </a:ln>
      </dgm:spPr>
      <dgm:t>
        <a:bodyPr/>
        <a:lstStyle/>
        <a:p>
          <a:endParaRPr lang="es-ES"/>
        </a:p>
      </dgm:t>
    </dgm:pt>
    <dgm:pt modelId="{636B9D13-B33F-0640-AFF0-7644B8F07FBB}" type="pres">
      <dgm:prSet presAssocID="{05817C96-B1FA-7149-9E99-1CB1917307E3}" presName="spaceBetweenRectangles" presStyleCnt="0"/>
      <dgm:spPr/>
    </dgm:pt>
    <dgm:pt modelId="{2EBDDB6F-3D85-A142-ACC0-D64802BDF5AB}" type="pres">
      <dgm:prSet presAssocID="{2B4ACB0A-2B13-D547-9156-B87FC1C2993A}" presName="parentLin" presStyleCnt="0"/>
      <dgm:spPr/>
    </dgm:pt>
    <dgm:pt modelId="{7880FE6A-9873-804A-BDD7-B2ECD40EC20A}" type="pres">
      <dgm:prSet presAssocID="{2B4ACB0A-2B13-D547-9156-B87FC1C2993A}" presName="parentLeftMargin" presStyleLbl="node1" presStyleIdx="3" presStyleCnt="8"/>
      <dgm:spPr/>
      <dgm:t>
        <a:bodyPr/>
        <a:lstStyle/>
        <a:p>
          <a:endParaRPr lang="es-ES"/>
        </a:p>
      </dgm:t>
    </dgm:pt>
    <dgm:pt modelId="{DC163EE8-74C1-C041-916B-9BC3C91E1F35}" type="pres">
      <dgm:prSet presAssocID="{2B4ACB0A-2B13-D547-9156-B87FC1C2993A}" presName="parentText" presStyleLbl="node1" presStyleIdx="4" presStyleCnt="8" custScaleX="104764">
        <dgm:presLayoutVars>
          <dgm:chMax val="0"/>
          <dgm:bulletEnabled val="1"/>
        </dgm:presLayoutVars>
      </dgm:prSet>
      <dgm:spPr/>
      <dgm:t>
        <a:bodyPr/>
        <a:lstStyle/>
        <a:p>
          <a:endParaRPr lang="es-ES"/>
        </a:p>
      </dgm:t>
    </dgm:pt>
    <dgm:pt modelId="{48BD02EF-7C15-374F-8DC8-63B991CCCE0B}" type="pres">
      <dgm:prSet presAssocID="{2B4ACB0A-2B13-D547-9156-B87FC1C2993A}" presName="negativeSpace" presStyleCnt="0"/>
      <dgm:spPr/>
    </dgm:pt>
    <dgm:pt modelId="{35FFDFFD-2BC3-B444-A8CD-9E354303F0AF}" type="pres">
      <dgm:prSet presAssocID="{2B4ACB0A-2B13-D547-9156-B87FC1C2993A}" presName="childText" presStyleLbl="conFgAcc1" presStyleIdx="4" presStyleCnt="8" custScaleX="87138">
        <dgm:presLayoutVars>
          <dgm:bulletEnabled val="1"/>
        </dgm:presLayoutVars>
      </dgm:prSet>
      <dgm:spPr>
        <a:ln>
          <a:solidFill>
            <a:schemeClr val="tx2">
              <a:lumMod val="50000"/>
            </a:schemeClr>
          </a:solidFill>
        </a:ln>
      </dgm:spPr>
      <dgm:t>
        <a:bodyPr/>
        <a:lstStyle/>
        <a:p>
          <a:endParaRPr lang="es-ES"/>
        </a:p>
      </dgm:t>
    </dgm:pt>
    <dgm:pt modelId="{66563588-E4C9-FB49-B306-72187BC0295B}" type="pres">
      <dgm:prSet presAssocID="{4D0A41F8-EFDA-EC43-8549-F216010BD9D0}" presName="spaceBetweenRectangles" presStyleCnt="0"/>
      <dgm:spPr/>
    </dgm:pt>
    <dgm:pt modelId="{EE02FD51-4E41-FC4E-B89B-E4BF96136685}" type="pres">
      <dgm:prSet presAssocID="{88AEDE7F-FA51-474D-80DC-1602BE350CCD}" presName="parentLin" presStyleCnt="0"/>
      <dgm:spPr/>
    </dgm:pt>
    <dgm:pt modelId="{96DDFD73-8746-3645-9B29-FFCDCAE1A121}" type="pres">
      <dgm:prSet presAssocID="{88AEDE7F-FA51-474D-80DC-1602BE350CCD}" presName="parentLeftMargin" presStyleLbl="node1" presStyleIdx="4" presStyleCnt="8"/>
      <dgm:spPr/>
      <dgm:t>
        <a:bodyPr/>
        <a:lstStyle/>
        <a:p>
          <a:endParaRPr lang="es-ES"/>
        </a:p>
      </dgm:t>
    </dgm:pt>
    <dgm:pt modelId="{5EFEF5E5-5256-554E-9CE7-6A39341D0383}" type="pres">
      <dgm:prSet presAssocID="{88AEDE7F-FA51-474D-80DC-1602BE350CCD}" presName="parentText" presStyleLbl="node1" presStyleIdx="5" presStyleCnt="8" custScaleX="104764">
        <dgm:presLayoutVars>
          <dgm:chMax val="0"/>
          <dgm:bulletEnabled val="1"/>
        </dgm:presLayoutVars>
      </dgm:prSet>
      <dgm:spPr/>
      <dgm:t>
        <a:bodyPr/>
        <a:lstStyle/>
        <a:p>
          <a:endParaRPr lang="es-ES"/>
        </a:p>
      </dgm:t>
    </dgm:pt>
    <dgm:pt modelId="{0CFA7950-C9F3-274F-8790-DEFCCEE083D2}" type="pres">
      <dgm:prSet presAssocID="{88AEDE7F-FA51-474D-80DC-1602BE350CCD}" presName="negativeSpace" presStyleCnt="0"/>
      <dgm:spPr/>
    </dgm:pt>
    <dgm:pt modelId="{5B14EFD8-FA38-534D-827B-AD8406B253BC}" type="pres">
      <dgm:prSet presAssocID="{88AEDE7F-FA51-474D-80DC-1602BE350CCD}" presName="childText" presStyleLbl="conFgAcc1" presStyleIdx="5" presStyleCnt="8" custScaleX="87138">
        <dgm:presLayoutVars>
          <dgm:bulletEnabled val="1"/>
        </dgm:presLayoutVars>
      </dgm:prSet>
      <dgm:spPr>
        <a:ln>
          <a:solidFill>
            <a:schemeClr val="tx2">
              <a:lumMod val="50000"/>
            </a:schemeClr>
          </a:solidFill>
        </a:ln>
      </dgm:spPr>
      <dgm:t>
        <a:bodyPr/>
        <a:lstStyle/>
        <a:p>
          <a:endParaRPr lang="es-ES"/>
        </a:p>
      </dgm:t>
    </dgm:pt>
    <dgm:pt modelId="{24AAF0A1-BBEE-8446-9B68-07DFF2C0C8C9}" type="pres">
      <dgm:prSet presAssocID="{EAD1180E-7B2B-E849-B1CD-23F28CF95B54}" presName="spaceBetweenRectangles" presStyleCnt="0"/>
      <dgm:spPr/>
    </dgm:pt>
    <dgm:pt modelId="{E46859D3-A37C-8140-A233-CDD47EE40837}" type="pres">
      <dgm:prSet presAssocID="{ECBA8C2D-3487-7249-96B6-4AB6843D2D3F}" presName="parentLin" presStyleCnt="0"/>
      <dgm:spPr/>
    </dgm:pt>
    <dgm:pt modelId="{79780266-F2E7-7243-B3B8-1F8D20EE2A5B}" type="pres">
      <dgm:prSet presAssocID="{ECBA8C2D-3487-7249-96B6-4AB6843D2D3F}" presName="parentLeftMargin" presStyleLbl="node1" presStyleIdx="5" presStyleCnt="8"/>
      <dgm:spPr/>
      <dgm:t>
        <a:bodyPr/>
        <a:lstStyle/>
        <a:p>
          <a:endParaRPr lang="es-ES"/>
        </a:p>
      </dgm:t>
    </dgm:pt>
    <dgm:pt modelId="{8C8CBD80-D963-074F-981A-3093F18761C1}" type="pres">
      <dgm:prSet presAssocID="{ECBA8C2D-3487-7249-96B6-4AB6843D2D3F}" presName="parentText" presStyleLbl="node1" presStyleIdx="6" presStyleCnt="8">
        <dgm:presLayoutVars>
          <dgm:chMax val="0"/>
          <dgm:bulletEnabled val="1"/>
        </dgm:presLayoutVars>
      </dgm:prSet>
      <dgm:spPr/>
      <dgm:t>
        <a:bodyPr/>
        <a:lstStyle/>
        <a:p>
          <a:endParaRPr lang="es-ES"/>
        </a:p>
      </dgm:t>
    </dgm:pt>
    <dgm:pt modelId="{181FB714-B07F-9545-AB05-41B7CF02426E}" type="pres">
      <dgm:prSet presAssocID="{ECBA8C2D-3487-7249-96B6-4AB6843D2D3F}" presName="negativeSpace" presStyleCnt="0"/>
      <dgm:spPr/>
    </dgm:pt>
    <dgm:pt modelId="{6894F174-034B-0A48-9290-F2E8D8FF2986}" type="pres">
      <dgm:prSet presAssocID="{ECBA8C2D-3487-7249-96B6-4AB6843D2D3F}" presName="childText" presStyleLbl="conFgAcc1" presStyleIdx="6" presStyleCnt="8" custScaleX="86398" custScaleY="98220">
        <dgm:presLayoutVars>
          <dgm:bulletEnabled val="1"/>
        </dgm:presLayoutVars>
      </dgm:prSet>
      <dgm:spPr>
        <a:ln>
          <a:solidFill>
            <a:schemeClr val="tx2">
              <a:lumMod val="50000"/>
            </a:schemeClr>
          </a:solidFill>
        </a:ln>
      </dgm:spPr>
      <dgm:t>
        <a:bodyPr/>
        <a:lstStyle/>
        <a:p>
          <a:endParaRPr lang="es-ES"/>
        </a:p>
      </dgm:t>
    </dgm:pt>
    <dgm:pt modelId="{BA60A96E-A08A-0B42-8A26-1842C2766420}" type="pres">
      <dgm:prSet presAssocID="{61D4B70A-6F12-CA45-B75E-65B7436765C4}" presName="spaceBetweenRectangles" presStyleCnt="0"/>
      <dgm:spPr/>
    </dgm:pt>
    <dgm:pt modelId="{4E2029D2-9EFE-F442-8F26-F608142975BC}" type="pres">
      <dgm:prSet presAssocID="{D641CFCB-AF15-4842-BE9C-D9A758434E3E}" presName="parentLin" presStyleCnt="0"/>
      <dgm:spPr/>
    </dgm:pt>
    <dgm:pt modelId="{A10FAC97-3275-C040-AD96-4903E095D3F8}" type="pres">
      <dgm:prSet presAssocID="{D641CFCB-AF15-4842-BE9C-D9A758434E3E}" presName="parentLeftMargin" presStyleLbl="node1" presStyleIdx="6" presStyleCnt="8"/>
      <dgm:spPr/>
      <dgm:t>
        <a:bodyPr/>
        <a:lstStyle/>
        <a:p>
          <a:endParaRPr lang="es-ES"/>
        </a:p>
      </dgm:t>
    </dgm:pt>
    <dgm:pt modelId="{F64CFFBF-C017-924A-9C07-F93A37D97CB8}" type="pres">
      <dgm:prSet presAssocID="{D641CFCB-AF15-4842-BE9C-D9A758434E3E}" presName="parentText" presStyleLbl="node1" presStyleIdx="7" presStyleCnt="8">
        <dgm:presLayoutVars>
          <dgm:chMax val="0"/>
          <dgm:bulletEnabled val="1"/>
        </dgm:presLayoutVars>
      </dgm:prSet>
      <dgm:spPr/>
      <dgm:t>
        <a:bodyPr/>
        <a:lstStyle/>
        <a:p>
          <a:endParaRPr lang="es-ES"/>
        </a:p>
      </dgm:t>
    </dgm:pt>
    <dgm:pt modelId="{7DCCA6BF-D4D2-9D40-8BE5-5F45C46EACCE}" type="pres">
      <dgm:prSet presAssocID="{D641CFCB-AF15-4842-BE9C-D9A758434E3E}" presName="negativeSpace" presStyleCnt="0"/>
      <dgm:spPr/>
    </dgm:pt>
    <dgm:pt modelId="{216141D5-BAFF-2246-8C35-6B7AF155A1D0}" type="pres">
      <dgm:prSet presAssocID="{D641CFCB-AF15-4842-BE9C-D9A758434E3E}" presName="childText" presStyleLbl="conFgAcc1" presStyleIdx="7" presStyleCnt="8" custScaleX="88554" custScaleY="114162" custLinFactNeighborY="-32291">
        <dgm:presLayoutVars>
          <dgm:bulletEnabled val="1"/>
        </dgm:presLayoutVars>
      </dgm:prSet>
      <dgm:spPr>
        <a:ln>
          <a:solidFill>
            <a:srgbClr val="10253F"/>
          </a:solidFill>
        </a:ln>
      </dgm:spPr>
      <dgm:t>
        <a:bodyPr/>
        <a:lstStyle/>
        <a:p>
          <a:endParaRPr lang="es-ES"/>
        </a:p>
      </dgm:t>
    </dgm:pt>
  </dgm:ptLst>
  <dgm:cxnLst>
    <dgm:cxn modelId="{CDABB10D-D6E4-EB4B-B4EF-7FEA27A10602}" srcId="{1E2F9D26-635E-D54C-B9EE-E9A409D43B95}" destId="{D54653D3-FDA0-244F-BB92-8494832633C3}" srcOrd="2" destOrd="0" parTransId="{088EF108-F331-F942-B2CD-EE2C1F594AEA}" sibTransId="{A0CCCDAD-717E-3543-AB76-185307C3A797}"/>
    <dgm:cxn modelId="{4F18A3C8-74D1-493A-AA03-7BA30485A1DA}" type="presOf" srcId="{81462406-E19B-5D49-B0D7-437E551FCCCA}" destId="{A039B7B3-DE9C-234F-8E36-2B0E9655E238}" srcOrd="1" destOrd="0" presId="urn:microsoft.com/office/officeart/2005/8/layout/list1"/>
    <dgm:cxn modelId="{72A9D0FC-ACFA-F741-9A2C-C3A6F4CEE9E2}" srcId="{1E2F9D26-635E-D54C-B9EE-E9A409D43B95}" destId="{DBA51E18-1BCE-FE4E-A5EA-80E4A5EEBFEA}" srcOrd="0" destOrd="0" parTransId="{6AAF21D9-E83E-9C44-B7E6-9EB3880DABA1}" sibTransId="{A758B331-7D07-CE4B-89BC-971EA07AA667}"/>
    <dgm:cxn modelId="{F176B255-1B4A-45FA-9A66-33372015899E}" type="presOf" srcId="{ECBA8C2D-3487-7249-96B6-4AB6843D2D3F}" destId="{8C8CBD80-D963-074F-981A-3093F18761C1}" srcOrd="1" destOrd="0" presId="urn:microsoft.com/office/officeart/2005/8/layout/list1"/>
    <dgm:cxn modelId="{C4F9C72D-EEEA-46EB-994D-B654D65FD43A}" type="presOf" srcId="{1E2F9D26-635E-D54C-B9EE-E9A409D43B95}" destId="{7570A5EE-9878-E442-9826-48618D8A16BF}" srcOrd="0" destOrd="0" presId="urn:microsoft.com/office/officeart/2005/8/layout/list1"/>
    <dgm:cxn modelId="{57402D47-15A6-47FC-9BA6-355FC7AF8746}" type="presOf" srcId="{D54653D3-FDA0-244F-BB92-8494832633C3}" destId="{1496EB42-6002-DD4E-B04E-51ABFDB9089B}" srcOrd="1" destOrd="0" presId="urn:microsoft.com/office/officeart/2005/8/layout/list1"/>
    <dgm:cxn modelId="{5C56123A-4014-F34F-A702-4007C4EDF276}" srcId="{1E2F9D26-635E-D54C-B9EE-E9A409D43B95}" destId="{88AEDE7F-FA51-474D-80DC-1602BE350CCD}" srcOrd="5" destOrd="0" parTransId="{A6D8BF1E-0ED1-014F-9AFB-FA0272EDC238}" sibTransId="{EAD1180E-7B2B-E849-B1CD-23F28CF95B54}"/>
    <dgm:cxn modelId="{856422B2-3C95-7546-8A91-678344098C75}" srcId="{1E2F9D26-635E-D54C-B9EE-E9A409D43B95}" destId="{D641CFCB-AF15-4842-BE9C-D9A758434E3E}" srcOrd="7" destOrd="0" parTransId="{4D835A27-0F7A-1C45-9828-C930A24051AB}" sibTransId="{E1CD3B11-9D58-974B-BDB8-06C493EBFD42}"/>
    <dgm:cxn modelId="{24321C83-A015-4EFE-AF75-DD4205906F41}" type="presOf" srcId="{219D1F99-1CC5-674F-98BE-7F9F69C48B31}" destId="{3FF642EA-DE4B-AA4B-BAB1-646C00346194}" srcOrd="0" destOrd="0" presId="urn:microsoft.com/office/officeart/2005/8/layout/list1"/>
    <dgm:cxn modelId="{E698AA10-221F-46CF-9BD1-C9023A05075E}" type="presOf" srcId="{2B4ACB0A-2B13-D547-9156-B87FC1C2993A}" destId="{DC163EE8-74C1-C041-916B-9BC3C91E1F35}" srcOrd="1" destOrd="0" presId="urn:microsoft.com/office/officeart/2005/8/layout/list1"/>
    <dgm:cxn modelId="{295B1499-F319-4507-A880-FAB13F13D261}" type="presOf" srcId="{ECBA8C2D-3487-7249-96B6-4AB6843D2D3F}" destId="{79780266-F2E7-7243-B3B8-1F8D20EE2A5B}" srcOrd="0" destOrd="0" presId="urn:microsoft.com/office/officeart/2005/8/layout/list1"/>
    <dgm:cxn modelId="{32124F73-713E-5F4E-A1A1-F1DBAFF5658D}" srcId="{1E2F9D26-635E-D54C-B9EE-E9A409D43B95}" destId="{2B4ACB0A-2B13-D547-9156-B87FC1C2993A}" srcOrd="4" destOrd="0" parTransId="{FB4A2F81-6C39-1C4A-BE27-94080D963C59}" sibTransId="{4D0A41F8-EFDA-EC43-8549-F216010BD9D0}"/>
    <dgm:cxn modelId="{39B177EF-FC55-CD4D-8808-59F7E3AB760C}" srcId="{1E2F9D26-635E-D54C-B9EE-E9A409D43B95}" destId="{219D1F99-1CC5-674F-98BE-7F9F69C48B31}" srcOrd="1" destOrd="0" parTransId="{D5203AA7-1045-014A-972F-069C2FDE9BEF}" sibTransId="{8A9A8FB3-CF35-F849-8E00-C362D55BC0F2}"/>
    <dgm:cxn modelId="{8BCC6752-7A7B-4085-AA64-FB702AB8ADF2}" type="presOf" srcId="{D641CFCB-AF15-4842-BE9C-D9A758434E3E}" destId="{A10FAC97-3275-C040-AD96-4903E095D3F8}" srcOrd="0" destOrd="0" presId="urn:microsoft.com/office/officeart/2005/8/layout/list1"/>
    <dgm:cxn modelId="{55D04240-14A3-4EE0-BA9E-E5DB81A2EE3E}" type="presOf" srcId="{88AEDE7F-FA51-474D-80DC-1602BE350CCD}" destId="{96DDFD73-8746-3645-9B29-FFCDCAE1A121}" srcOrd="0" destOrd="0" presId="urn:microsoft.com/office/officeart/2005/8/layout/list1"/>
    <dgm:cxn modelId="{2D233948-0AAD-42A7-9557-40113B822DF5}" type="presOf" srcId="{2B4ACB0A-2B13-D547-9156-B87FC1C2993A}" destId="{7880FE6A-9873-804A-BDD7-B2ECD40EC20A}" srcOrd="0" destOrd="0" presId="urn:microsoft.com/office/officeart/2005/8/layout/list1"/>
    <dgm:cxn modelId="{E43C0E15-3465-4338-9EF0-35D8AE9FB504}" type="presOf" srcId="{D54653D3-FDA0-244F-BB92-8494832633C3}" destId="{73FBCF95-CBCD-2743-8930-82D6FC4B6584}" srcOrd="0" destOrd="0" presId="urn:microsoft.com/office/officeart/2005/8/layout/list1"/>
    <dgm:cxn modelId="{F1E94515-AB7F-4543-9D8F-31275CE3453D}" type="presOf" srcId="{DBA51E18-1BCE-FE4E-A5EA-80E4A5EEBFEA}" destId="{5D949C52-3C75-DE4F-8E51-CA9AD996F2B6}" srcOrd="1" destOrd="0" presId="urn:microsoft.com/office/officeart/2005/8/layout/list1"/>
    <dgm:cxn modelId="{2989892E-318C-4A1E-B543-1A4210F41BEB}" type="presOf" srcId="{DBA51E18-1BCE-FE4E-A5EA-80E4A5EEBFEA}" destId="{D54317FA-BD74-924A-B14C-C1616A331DDF}" srcOrd="0" destOrd="0" presId="urn:microsoft.com/office/officeart/2005/8/layout/list1"/>
    <dgm:cxn modelId="{2D71F78A-D0D0-46AA-B34A-906B3499B9A1}" type="presOf" srcId="{81462406-E19B-5D49-B0D7-437E551FCCCA}" destId="{8A2984DC-C283-3640-8490-97369183FDF1}" srcOrd="0" destOrd="0" presId="urn:microsoft.com/office/officeart/2005/8/layout/list1"/>
    <dgm:cxn modelId="{99C8A849-E32C-4D77-A613-3AC6A3B3C703}" type="presOf" srcId="{219D1F99-1CC5-674F-98BE-7F9F69C48B31}" destId="{9DA29AEA-EE08-6D44-93BC-049157C69BA6}" srcOrd="1" destOrd="0" presId="urn:microsoft.com/office/officeart/2005/8/layout/list1"/>
    <dgm:cxn modelId="{BE3B6E5D-1105-4E00-8195-139DEE45E30B}" type="presOf" srcId="{D641CFCB-AF15-4842-BE9C-D9A758434E3E}" destId="{F64CFFBF-C017-924A-9C07-F93A37D97CB8}" srcOrd="1" destOrd="0" presId="urn:microsoft.com/office/officeart/2005/8/layout/list1"/>
    <dgm:cxn modelId="{637C9D1E-AAA3-1F45-90F4-645244983252}" srcId="{1E2F9D26-635E-D54C-B9EE-E9A409D43B95}" destId="{ECBA8C2D-3487-7249-96B6-4AB6843D2D3F}" srcOrd="6" destOrd="0" parTransId="{2945C5CD-F62B-4744-ABDB-DFB0B8F4A5D5}" sibTransId="{61D4B70A-6F12-CA45-B75E-65B7436765C4}"/>
    <dgm:cxn modelId="{2743A110-9C8F-A342-95BC-D147370B0286}" srcId="{1E2F9D26-635E-D54C-B9EE-E9A409D43B95}" destId="{81462406-E19B-5D49-B0D7-437E551FCCCA}" srcOrd="3" destOrd="0" parTransId="{0692265B-8865-584F-8919-26E167CAF1EC}" sibTransId="{05817C96-B1FA-7149-9E99-1CB1917307E3}"/>
    <dgm:cxn modelId="{F0FA1826-E84C-4FFE-8CF4-5C2716FDA391}" type="presOf" srcId="{88AEDE7F-FA51-474D-80DC-1602BE350CCD}" destId="{5EFEF5E5-5256-554E-9CE7-6A39341D0383}" srcOrd="1" destOrd="0" presId="urn:microsoft.com/office/officeart/2005/8/layout/list1"/>
    <dgm:cxn modelId="{DB9FE197-4BE7-43E9-B7BC-62809840855C}" type="presParOf" srcId="{7570A5EE-9878-E442-9826-48618D8A16BF}" destId="{AD9084D8-A0B6-794E-A0FC-19A39D8CA6FA}" srcOrd="0" destOrd="0" presId="urn:microsoft.com/office/officeart/2005/8/layout/list1"/>
    <dgm:cxn modelId="{A68B2C38-2C57-4465-A350-9EF2F292BE17}" type="presParOf" srcId="{AD9084D8-A0B6-794E-A0FC-19A39D8CA6FA}" destId="{D54317FA-BD74-924A-B14C-C1616A331DDF}" srcOrd="0" destOrd="0" presId="urn:microsoft.com/office/officeart/2005/8/layout/list1"/>
    <dgm:cxn modelId="{583FA320-D123-4236-A0D2-8CD3241C68D7}" type="presParOf" srcId="{AD9084D8-A0B6-794E-A0FC-19A39D8CA6FA}" destId="{5D949C52-3C75-DE4F-8E51-CA9AD996F2B6}" srcOrd="1" destOrd="0" presId="urn:microsoft.com/office/officeart/2005/8/layout/list1"/>
    <dgm:cxn modelId="{A16AA89C-7AAD-4612-9BC3-B9C3AE9E5349}" type="presParOf" srcId="{7570A5EE-9878-E442-9826-48618D8A16BF}" destId="{C8BE761E-9DA7-F647-A0C6-DDD1B3DEC72E}" srcOrd="1" destOrd="0" presId="urn:microsoft.com/office/officeart/2005/8/layout/list1"/>
    <dgm:cxn modelId="{CD284E22-0CCF-465D-849F-1675A1ECAAC7}" type="presParOf" srcId="{7570A5EE-9878-E442-9826-48618D8A16BF}" destId="{19D795C7-1E76-154F-A461-48A41A0BA274}" srcOrd="2" destOrd="0" presId="urn:microsoft.com/office/officeart/2005/8/layout/list1"/>
    <dgm:cxn modelId="{D8576F2F-FB9D-4DA2-A902-A28F824EDD95}" type="presParOf" srcId="{7570A5EE-9878-E442-9826-48618D8A16BF}" destId="{C48D3E35-0C35-4146-9D35-0CF7744C665B}" srcOrd="3" destOrd="0" presId="urn:microsoft.com/office/officeart/2005/8/layout/list1"/>
    <dgm:cxn modelId="{EFE6A0D2-060B-48A6-9BC7-57361E7E9E96}" type="presParOf" srcId="{7570A5EE-9878-E442-9826-48618D8A16BF}" destId="{EFE5FE4D-E1FB-D843-93BD-74FCE199CA55}" srcOrd="4" destOrd="0" presId="urn:microsoft.com/office/officeart/2005/8/layout/list1"/>
    <dgm:cxn modelId="{76B339B0-43AE-40F7-9AB1-F9377E9D5883}" type="presParOf" srcId="{EFE5FE4D-E1FB-D843-93BD-74FCE199CA55}" destId="{3FF642EA-DE4B-AA4B-BAB1-646C00346194}" srcOrd="0" destOrd="0" presId="urn:microsoft.com/office/officeart/2005/8/layout/list1"/>
    <dgm:cxn modelId="{A703522C-6CF5-454C-96E4-F63B81DDA2A7}" type="presParOf" srcId="{EFE5FE4D-E1FB-D843-93BD-74FCE199CA55}" destId="{9DA29AEA-EE08-6D44-93BC-049157C69BA6}" srcOrd="1" destOrd="0" presId="urn:microsoft.com/office/officeart/2005/8/layout/list1"/>
    <dgm:cxn modelId="{52A6EBEA-69CA-4421-BC90-EAF0CBE81A3B}" type="presParOf" srcId="{7570A5EE-9878-E442-9826-48618D8A16BF}" destId="{0D704A38-6444-E145-81B9-116C6EED6C46}" srcOrd="5" destOrd="0" presId="urn:microsoft.com/office/officeart/2005/8/layout/list1"/>
    <dgm:cxn modelId="{313798A6-9238-4949-9BB9-A34DB9ED2BE6}" type="presParOf" srcId="{7570A5EE-9878-E442-9826-48618D8A16BF}" destId="{2890A580-1C21-CF48-88BE-FABAC27ADB22}" srcOrd="6" destOrd="0" presId="urn:microsoft.com/office/officeart/2005/8/layout/list1"/>
    <dgm:cxn modelId="{29A64CF2-E7F2-443C-8563-0C8B04FF48D4}" type="presParOf" srcId="{7570A5EE-9878-E442-9826-48618D8A16BF}" destId="{C611A5E5-383B-DE43-A531-93F890B6E116}" srcOrd="7" destOrd="0" presId="urn:microsoft.com/office/officeart/2005/8/layout/list1"/>
    <dgm:cxn modelId="{612C2CF5-B0A8-4BB7-8967-2307199A3454}" type="presParOf" srcId="{7570A5EE-9878-E442-9826-48618D8A16BF}" destId="{9ABA714A-D8CE-164F-80CD-EBA5A01D1E2A}" srcOrd="8" destOrd="0" presId="urn:microsoft.com/office/officeart/2005/8/layout/list1"/>
    <dgm:cxn modelId="{7BF559C4-F4EC-469E-A55A-B499A685F9B9}" type="presParOf" srcId="{9ABA714A-D8CE-164F-80CD-EBA5A01D1E2A}" destId="{73FBCF95-CBCD-2743-8930-82D6FC4B6584}" srcOrd="0" destOrd="0" presId="urn:microsoft.com/office/officeart/2005/8/layout/list1"/>
    <dgm:cxn modelId="{6BFE419B-B98C-41D3-B032-5EA781CA31E0}" type="presParOf" srcId="{9ABA714A-D8CE-164F-80CD-EBA5A01D1E2A}" destId="{1496EB42-6002-DD4E-B04E-51ABFDB9089B}" srcOrd="1" destOrd="0" presId="urn:microsoft.com/office/officeart/2005/8/layout/list1"/>
    <dgm:cxn modelId="{8D5999A9-204C-4DCF-B9F1-E7A3EF2267DB}" type="presParOf" srcId="{7570A5EE-9878-E442-9826-48618D8A16BF}" destId="{35E59F1C-5BAE-294F-B6DB-60DBF85D0F02}" srcOrd="9" destOrd="0" presId="urn:microsoft.com/office/officeart/2005/8/layout/list1"/>
    <dgm:cxn modelId="{0A984BD3-5FF6-45C8-B643-777FFFF62A0E}" type="presParOf" srcId="{7570A5EE-9878-E442-9826-48618D8A16BF}" destId="{AC4BC6F9-AC47-F34A-A79F-1868AEF37801}" srcOrd="10" destOrd="0" presId="urn:microsoft.com/office/officeart/2005/8/layout/list1"/>
    <dgm:cxn modelId="{9BE85E41-3F9F-428D-A808-77E3BB10F2B4}" type="presParOf" srcId="{7570A5EE-9878-E442-9826-48618D8A16BF}" destId="{D4F8EB1B-5B39-ED45-AD53-DBCF831AC126}" srcOrd="11" destOrd="0" presId="urn:microsoft.com/office/officeart/2005/8/layout/list1"/>
    <dgm:cxn modelId="{8710EF2D-D421-456E-8C8C-11D683CEBC6C}" type="presParOf" srcId="{7570A5EE-9878-E442-9826-48618D8A16BF}" destId="{BA14E5E8-6B4D-0440-8622-36C2BB9794AF}" srcOrd="12" destOrd="0" presId="urn:microsoft.com/office/officeart/2005/8/layout/list1"/>
    <dgm:cxn modelId="{9073965B-3F57-4BAA-82FB-A1C2E62AE2A4}" type="presParOf" srcId="{BA14E5E8-6B4D-0440-8622-36C2BB9794AF}" destId="{8A2984DC-C283-3640-8490-97369183FDF1}" srcOrd="0" destOrd="0" presId="urn:microsoft.com/office/officeart/2005/8/layout/list1"/>
    <dgm:cxn modelId="{915F4CB6-58B1-455E-8DD1-1DF2C1F1F334}" type="presParOf" srcId="{BA14E5E8-6B4D-0440-8622-36C2BB9794AF}" destId="{A039B7B3-DE9C-234F-8E36-2B0E9655E238}" srcOrd="1" destOrd="0" presId="urn:microsoft.com/office/officeart/2005/8/layout/list1"/>
    <dgm:cxn modelId="{46DD34BB-2934-436A-ACBF-5555423DD5A8}" type="presParOf" srcId="{7570A5EE-9878-E442-9826-48618D8A16BF}" destId="{A4CF6525-5016-B44D-A0F6-E8BDB9C1A239}" srcOrd="13" destOrd="0" presId="urn:microsoft.com/office/officeart/2005/8/layout/list1"/>
    <dgm:cxn modelId="{4FF391E7-4A89-4A12-8C3E-8F972AE6B25B}" type="presParOf" srcId="{7570A5EE-9878-E442-9826-48618D8A16BF}" destId="{5311CD70-C5ED-D449-ABF2-0ADCA9120434}" srcOrd="14" destOrd="0" presId="urn:microsoft.com/office/officeart/2005/8/layout/list1"/>
    <dgm:cxn modelId="{9C724326-B5C7-4846-846C-5AB98CB2509D}" type="presParOf" srcId="{7570A5EE-9878-E442-9826-48618D8A16BF}" destId="{636B9D13-B33F-0640-AFF0-7644B8F07FBB}" srcOrd="15" destOrd="0" presId="urn:microsoft.com/office/officeart/2005/8/layout/list1"/>
    <dgm:cxn modelId="{A316DCCE-9676-4EB6-99AC-0FCCC102A0C5}" type="presParOf" srcId="{7570A5EE-9878-E442-9826-48618D8A16BF}" destId="{2EBDDB6F-3D85-A142-ACC0-D64802BDF5AB}" srcOrd="16" destOrd="0" presId="urn:microsoft.com/office/officeart/2005/8/layout/list1"/>
    <dgm:cxn modelId="{E2BF8FF1-68C0-48F3-A5A7-EBA0816B9848}" type="presParOf" srcId="{2EBDDB6F-3D85-A142-ACC0-D64802BDF5AB}" destId="{7880FE6A-9873-804A-BDD7-B2ECD40EC20A}" srcOrd="0" destOrd="0" presId="urn:microsoft.com/office/officeart/2005/8/layout/list1"/>
    <dgm:cxn modelId="{17D7FD54-92D7-4B34-88C2-0E947C22A7B5}" type="presParOf" srcId="{2EBDDB6F-3D85-A142-ACC0-D64802BDF5AB}" destId="{DC163EE8-74C1-C041-916B-9BC3C91E1F35}" srcOrd="1" destOrd="0" presId="urn:microsoft.com/office/officeart/2005/8/layout/list1"/>
    <dgm:cxn modelId="{E1B65686-2A8D-4CBC-86AD-0D9C18ADC124}" type="presParOf" srcId="{7570A5EE-9878-E442-9826-48618D8A16BF}" destId="{48BD02EF-7C15-374F-8DC8-63B991CCCE0B}" srcOrd="17" destOrd="0" presId="urn:microsoft.com/office/officeart/2005/8/layout/list1"/>
    <dgm:cxn modelId="{665F31CF-475B-4877-A02B-A5432CA3D4E0}" type="presParOf" srcId="{7570A5EE-9878-E442-9826-48618D8A16BF}" destId="{35FFDFFD-2BC3-B444-A8CD-9E354303F0AF}" srcOrd="18" destOrd="0" presId="urn:microsoft.com/office/officeart/2005/8/layout/list1"/>
    <dgm:cxn modelId="{8B82EEAA-6BE6-4BB4-972E-AEACFA13C3C6}" type="presParOf" srcId="{7570A5EE-9878-E442-9826-48618D8A16BF}" destId="{66563588-E4C9-FB49-B306-72187BC0295B}" srcOrd="19" destOrd="0" presId="urn:microsoft.com/office/officeart/2005/8/layout/list1"/>
    <dgm:cxn modelId="{A7F09453-2A9A-4F80-BE67-AA3D7554D876}" type="presParOf" srcId="{7570A5EE-9878-E442-9826-48618D8A16BF}" destId="{EE02FD51-4E41-FC4E-B89B-E4BF96136685}" srcOrd="20" destOrd="0" presId="urn:microsoft.com/office/officeart/2005/8/layout/list1"/>
    <dgm:cxn modelId="{5BE67C44-3199-4794-94BE-AB3D4955E62C}" type="presParOf" srcId="{EE02FD51-4E41-FC4E-B89B-E4BF96136685}" destId="{96DDFD73-8746-3645-9B29-FFCDCAE1A121}" srcOrd="0" destOrd="0" presId="urn:microsoft.com/office/officeart/2005/8/layout/list1"/>
    <dgm:cxn modelId="{292E7FC4-DDD8-4FA9-9E49-78BD06DFEE14}" type="presParOf" srcId="{EE02FD51-4E41-FC4E-B89B-E4BF96136685}" destId="{5EFEF5E5-5256-554E-9CE7-6A39341D0383}" srcOrd="1" destOrd="0" presId="urn:microsoft.com/office/officeart/2005/8/layout/list1"/>
    <dgm:cxn modelId="{150024A0-4AD6-4912-B063-5E4C27B1869B}" type="presParOf" srcId="{7570A5EE-9878-E442-9826-48618D8A16BF}" destId="{0CFA7950-C9F3-274F-8790-DEFCCEE083D2}" srcOrd="21" destOrd="0" presId="urn:microsoft.com/office/officeart/2005/8/layout/list1"/>
    <dgm:cxn modelId="{0184BF36-57BD-43FB-82AA-2343B0B57B84}" type="presParOf" srcId="{7570A5EE-9878-E442-9826-48618D8A16BF}" destId="{5B14EFD8-FA38-534D-827B-AD8406B253BC}" srcOrd="22" destOrd="0" presId="urn:microsoft.com/office/officeart/2005/8/layout/list1"/>
    <dgm:cxn modelId="{A20B0F26-26BD-4D19-A0E9-F6B2E421CB46}" type="presParOf" srcId="{7570A5EE-9878-E442-9826-48618D8A16BF}" destId="{24AAF0A1-BBEE-8446-9B68-07DFF2C0C8C9}" srcOrd="23" destOrd="0" presId="urn:microsoft.com/office/officeart/2005/8/layout/list1"/>
    <dgm:cxn modelId="{77757633-D2D5-41ED-B499-5695A75C1D2E}" type="presParOf" srcId="{7570A5EE-9878-E442-9826-48618D8A16BF}" destId="{E46859D3-A37C-8140-A233-CDD47EE40837}" srcOrd="24" destOrd="0" presId="urn:microsoft.com/office/officeart/2005/8/layout/list1"/>
    <dgm:cxn modelId="{5F78B551-BE2A-400C-809A-A0234E80B05F}" type="presParOf" srcId="{E46859D3-A37C-8140-A233-CDD47EE40837}" destId="{79780266-F2E7-7243-B3B8-1F8D20EE2A5B}" srcOrd="0" destOrd="0" presId="urn:microsoft.com/office/officeart/2005/8/layout/list1"/>
    <dgm:cxn modelId="{E5D1813C-7031-44C5-9A93-8292695FA7C4}" type="presParOf" srcId="{E46859D3-A37C-8140-A233-CDD47EE40837}" destId="{8C8CBD80-D963-074F-981A-3093F18761C1}" srcOrd="1" destOrd="0" presId="urn:microsoft.com/office/officeart/2005/8/layout/list1"/>
    <dgm:cxn modelId="{F84B34A4-8CAC-4C7A-8C20-2ED152D937AB}" type="presParOf" srcId="{7570A5EE-9878-E442-9826-48618D8A16BF}" destId="{181FB714-B07F-9545-AB05-41B7CF02426E}" srcOrd="25" destOrd="0" presId="urn:microsoft.com/office/officeart/2005/8/layout/list1"/>
    <dgm:cxn modelId="{D06E8C4F-7096-4F67-9540-AF81A7757945}" type="presParOf" srcId="{7570A5EE-9878-E442-9826-48618D8A16BF}" destId="{6894F174-034B-0A48-9290-F2E8D8FF2986}" srcOrd="26" destOrd="0" presId="urn:microsoft.com/office/officeart/2005/8/layout/list1"/>
    <dgm:cxn modelId="{4FE9040B-AF6E-449B-9924-946704E96670}" type="presParOf" srcId="{7570A5EE-9878-E442-9826-48618D8A16BF}" destId="{BA60A96E-A08A-0B42-8A26-1842C2766420}" srcOrd="27" destOrd="0" presId="urn:microsoft.com/office/officeart/2005/8/layout/list1"/>
    <dgm:cxn modelId="{4A42F60A-CE31-4CCF-8C12-8EC104C61399}" type="presParOf" srcId="{7570A5EE-9878-E442-9826-48618D8A16BF}" destId="{4E2029D2-9EFE-F442-8F26-F608142975BC}" srcOrd="28" destOrd="0" presId="urn:microsoft.com/office/officeart/2005/8/layout/list1"/>
    <dgm:cxn modelId="{6DFA2D2B-78D7-4A36-9B21-1786CD15F78A}" type="presParOf" srcId="{4E2029D2-9EFE-F442-8F26-F608142975BC}" destId="{A10FAC97-3275-C040-AD96-4903E095D3F8}" srcOrd="0" destOrd="0" presId="urn:microsoft.com/office/officeart/2005/8/layout/list1"/>
    <dgm:cxn modelId="{48FC016A-A8E6-427B-8170-199290F5D787}" type="presParOf" srcId="{4E2029D2-9EFE-F442-8F26-F608142975BC}" destId="{F64CFFBF-C017-924A-9C07-F93A37D97CB8}" srcOrd="1" destOrd="0" presId="urn:microsoft.com/office/officeart/2005/8/layout/list1"/>
    <dgm:cxn modelId="{A535DD5C-A9C3-4E7C-84C1-9CF793D4F78B}" type="presParOf" srcId="{7570A5EE-9878-E442-9826-48618D8A16BF}" destId="{7DCCA6BF-D4D2-9D40-8BE5-5F45C46EACCE}" srcOrd="29" destOrd="0" presId="urn:microsoft.com/office/officeart/2005/8/layout/list1"/>
    <dgm:cxn modelId="{1E7BCBC6-C342-425F-9006-D9581BAA8D84}" type="presParOf" srcId="{7570A5EE-9878-E442-9826-48618D8A16BF}" destId="{216141D5-BAFF-2246-8C35-6B7AF155A1D0}" srcOrd="3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7A02D1E-6C80-490D-B0EF-41FD2C7C9913}"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CL"/>
        </a:p>
      </dgm:t>
    </dgm:pt>
    <dgm:pt modelId="{05DF20EA-A56D-46E9-828C-4CE5D35A1E0B}">
      <dgm:prSet phldrT="[Texto]" custT="1"/>
      <dgm:spPr/>
      <dgm:t>
        <a:bodyPr/>
        <a:lstStyle/>
        <a:p>
          <a:r>
            <a:rPr lang="es-CL" sz="1600" b="1" dirty="0" smtClean="0">
              <a:latin typeface="Cambria" panose="02040503050406030204" pitchFamily="18" charset="0"/>
            </a:rPr>
            <a:t>MODALIDAD</a:t>
          </a:r>
          <a:endParaRPr lang="es-CL" sz="2400" b="1" dirty="0">
            <a:latin typeface="Cambria" panose="02040503050406030204" pitchFamily="18" charset="0"/>
          </a:endParaRPr>
        </a:p>
      </dgm:t>
    </dgm:pt>
    <dgm:pt modelId="{9F0A8CC3-EA02-41B1-A361-2499454020E3}" type="parTrans" cxnId="{9E575359-8232-47E4-B162-5128AAEB795E}">
      <dgm:prSet/>
      <dgm:spPr/>
      <dgm:t>
        <a:bodyPr/>
        <a:lstStyle/>
        <a:p>
          <a:endParaRPr lang="es-CL"/>
        </a:p>
      </dgm:t>
    </dgm:pt>
    <dgm:pt modelId="{DE316CBE-35F2-474E-830A-9F55A810D759}" type="sibTrans" cxnId="{9E575359-8232-47E4-B162-5128AAEB795E}">
      <dgm:prSet/>
      <dgm:spPr/>
      <dgm:t>
        <a:bodyPr/>
        <a:lstStyle/>
        <a:p>
          <a:endParaRPr lang="es-CL"/>
        </a:p>
      </dgm:t>
    </dgm:pt>
    <dgm:pt modelId="{25558FF0-3B72-4C12-B5E6-B78048F4E526}">
      <dgm:prSet phldrT="[Texto]" custT="1"/>
      <dgm:spPr/>
      <dgm:t>
        <a:bodyPr/>
        <a:lstStyle/>
        <a:p>
          <a:r>
            <a:rPr lang="es-CL" sz="1400" b="1" dirty="0" smtClean="0">
              <a:latin typeface="Cambria" panose="02040503050406030204" pitchFamily="18" charset="0"/>
            </a:rPr>
            <a:t>HOSPITALARIA</a:t>
          </a:r>
          <a:endParaRPr lang="es-CL" sz="1400" b="1" dirty="0">
            <a:latin typeface="Cambria" panose="02040503050406030204" pitchFamily="18" charset="0"/>
          </a:endParaRPr>
        </a:p>
      </dgm:t>
    </dgm:pt>
    <dgm:pt modelId="{644C97C4-B709-4F33-A9FD-D59609C396DB}" type="parTrans" cxnId="{B2E6C149-DEF8-42DC-8B93-C17AE7C8F899}">
      <dgm:prSet/>
      <dgm:spPr/>
      <dgm:t>
        <a:bodyPr/>
        <a:lstStyle/>
        <a:p>
          <a:endParaRPr lang="es-CL"/>
        </a:p>
      </dgm:t>
    </dgm:pt>
    <dgm:pt modelId="{66480ADA-A464-4F8C-964E-7CF4F5D7E1DF}" type="sibTrans" cxnId="{B2E6C149-DEF8-42DC-8B93-C17AE7C8F899}">
      <dgm:prSet/>
      <dgm:spPr/>
      <dgm:t>
        <a:bodyPr/>
        <a:lstStyle/>
        <a:p>
          <a:endParaRPr lang="es-CL"/>
        </a:p>
      </dgm:t>
    </dgm:pt>
    <dgm:pt modelId="{EA62B2B3-3C34-41A0-A61E-48F88A0393C2}">
      <dgm:prSet phldrT="[Texto]" custT="1"/>
      <dgm:spPr/>
      <dgm:t>
        <a:bodyPr/>
        <a:lstStyle/>
        <a:p>
          <a:r>
            <a:rPr lang="es-CL" sz="1600" b="1" dirty="0" smtClean="0">
              <a:latin typeface="Cambria" panose="02040503050406030204" pitchFamily="18" charset="0"/>
            </a:rPr>
            <a:t>CANTIDAD</a:t>
          </a:r>
          <a:endParaRPr lang="es-CL" sz="1600" b="1" dirty="0">
            <a:latin typeface="Cambria" panose="02040503050406030204" pitchFamily="18" charset="0"/>
          </a:endParaRPr>
        </a:p>
      </dgm:t>
    </dgm:pt>
    <dgm:pt modelId="{6C90E18D-AEFD-4AE6-8DFA-CE5906D8B570}" type="parTrans" cxnId="{9E0DC838-FBD1-49C0-986D-0C38E256A53C}">
      <dgm:prSet/>
      <dgm:spPr/>
      <dgm:t>
        <a:bodyPr/>
        <a:lstStyle/>
        <a:p>
          <a:endParaRPr lang="es-CL"/>
        </a:p>
      </dgm:t>
    </dgm:pt>
    <dgm:pt modelId="{C55129A5-F53B-4CE4-B885-4AE38C52060B}" type="sibTrans" cxnId="{9E0DC838-FBD1-49C0-986D-0C38E256A53C}">
      <dgm:prSet/>
      <dgm:spPr/>
      <dgm:t>
        <a:bodyPr/>
        <a:lstStyle/>
        <a:p>
          <a:endParaRPr lang="es-CL"/>
        </a:p>
      </dgm:t>
    </dgm:pt>
    <dgm:pt modelId="{D663EB89-D266-4D60-84E7-3C92BB982A07}">
      <dgm:prSet custT="1"/>
      <dgm:spPr/>
      <dgm:t>
        <a:bodyPr/>
        <a:lstStyle/>
        <a:p>
          <a:r>
            <a:rPr lang="es-CL" sz="1600" b="1" dirty="0" smtClean="0">
              <a:latin typeface="Cambria" panose="02040503050406030204" pitchFamily="18" charset="0"/>
            </a:rPr>
            <a:t>Según evolución</a:t>
          </a:r>
          <a:endParaRPr lang="es-CL" sz="1600" b="1" dirty="0">
            <a:latin typeface="Cambria" panose="02040503050406030204" pitchFamily="18" charset="0"/>
          </a:endParaRPr>
        </a:p>
      </dgm:t>
    </dgm:pt>
    <dgm:pt modelId="{02DB49D0-98B2-4A2C-BCD2-F4F802D8DE75}" type="parTrans" cxnId="{D62B96AA-E72A-4A35-B774-4F21A3052C2D}">
      <dgm:prSet/>
      <dgm:spPr/>
      <dgm:t>
        <a:bodyPr/>
        <a:lstStyle/>
        <a:p>
          <a:endParaRPr lang="es-CL"/>
        </a:p>
      </dgm:t>
    </dgm:pt>
    <dgm:pt modelId="{EAB6D4B0-21BD-4A8B-9FB5-08F32F892C0C}" type="sibTrans" cxnId="{D62B96AA-E72A-4A35-B774-4F21A3052C2D}">
      <dgm:prSet/>
      <dgm:spPr/>
      <dgm:t>
        <a:bodyPr/>
        <a:lstStyle/>
        <a:p>
          <a:endParaRPr lang="es-CL"/>
        </a:p>
      </dgm:t>
    </dgm:pt>
    <dgm:pt modelId="{A6813A40-01EE-4997-9A7A-2E49780F2B83}">
      <dgm:prSet phldrT="[Texto]" custT="1"/>
      <dgm:spPr/>
      <dgm:t>
        <a:bodyPr/>
        <a:lstStyle/>
        <a:p>
          <a:r>
            <a:rPr lang="es-CL" sz="1400" b="1" dirty="0" smtClean="0">
              <a:latin typeface="Cambria" panose="02040503050406030204" pitchFamily="18" charset="0"/>
            </a:rPr>
            <a:t>CENTRO- INDIVIDUAL</a:t>
          </a:r>
          <a:endParaRPr lang="es-CL" sz="1400" b="1" dirty="0">
            <a:latin typeface="Cambria" panose="02040503050406030204" pitchFamily="18" charset="0"/>
          </a:endParaRPr>
        </a:p>
      </dgm:t>
    </dgm:pt>
    <dgm:pt modelId="{4F9B8FA4-0A23-466F-9622-9A15682E974B}" type="parTrans" cxnId="{7667B5B9-E80E-4E0B-8B76-0AB5363B2B1C}">
      <dgm:prSet/>
      <dgm:spPr/>
      <dgm:t>
        <a:bodyPr/>
        <a:lstStyle/>
        <a:p>
          <a:endParaRPr lang="es-CL"/>
        </a:p>
      </dgm:t>
    </dgm:pt>
    <dgm:pt modelId="{33F5F396-6F93-4555-93D9-57FBFBC4A463}" type="sibTrans" cxnId="{7667B5B9-E80E-4E0B-8B76-0AB5363B2B1C}">
      <dgm:prSet/>
      <dgm:spPr/>
      <dgm:t>
        <a:bodyPr/>
        <a:lstStyle/>
        <a:p>
          <a:endParaRPr lang="es-CL"/>
        </a:p>
      </dgm:t>
    </dgm:pt>
    <dgm:pt modelId="{852A6246-E0F0-4AF8-B548-5F13E3458B6A}">
      <dgm:prSet phldrT="[Texto]" custT="1"/>
      <dgm:spPr/>
      <dgm:t>
        <a:bodyPr/>
        <a:lstStyle/>
        <a:p>
          <a:r>
            <a:rPr lang="es-CL" sz="1600" b="1" dirty="0" smtClean="0">
              <a:latin typeface="Cambria" panose="02040503050406030204" pitchFamily="18" charset="0"/>
            </a:rPr>
            <a:t>DURACIÓN</a:t>
          </a:r>
          <a:endParaRPr lang="es-CL" sz="1600" b="1" dirty="0">
            <a:latin typeface="Cambria" panose="02040503050406030204" pitchFamily="18" charset="0"/>
          </a:endParaRPr>
        </a:p>
      </dgm:t>
    </dgm:pt>
    <dgm:pt modelId="{7966FA91-1F38-4D41-8C49-8F5AB1BB9489}" type="sibTrans" cxnId="{648BD90A-B8AF-4C6B-A420-5210DE693076}">
      <dgm:prSet/>
      <dgm:spPr/>
      <dgm:t>
        <a:bodyPr/>
        <a:lstStyle/>
        <a:p>
          <a:endParaRPr lang="es-CL"/>
        </a:p>
      </dgm:t>
    </dgm:pt>
    <dgm:pt modelId="{AAB3C922-1A06-4E7D-9918-2DB30110362A}" type="parTrans" cxnId="{648BD90A-B8AF-4C6B-A420-5210DE693076}">
      <dgm:prSet/>
      <dgm:spPr/>
      <dgm:t>
        <a:bodyPr/>
        <a:lstStyle/>
        <a:p>
          <a:endParaRPr lang="es-CL"/>
        </a:p>
      </dgm:t>
    </dgm:pt>
    <dgm:pt modelId="{291F5FA6-A276-454F-B58E-DC0EB4D7A74B}">
      <dgm:prSet custT="1"/>
      <dgm:spPr/>
      <dgm:t>
        <a:bodyPr/>
        <a:lstStyle/>
        <a:p>
          <a:r>
            <a:rPr lang="es-CL" sz="1600" b="1" dirty="0" smtClean="0">
              <a:latin typeface="Cambria" panose="02040503050406030204" pitchFamily="18" charset="0"/>
            </a:rPr>
            <a:t>100 USUARIOS</a:t>
          </a:r>
          <a:endParaRPr lang="es-CL" sz="1600" b="1" dirty="0">
            <a:latin typeface="Cambria" panose="02040503050406030204" pitchFamily="18" charset="0"/>
          </a:endParaRPr>
        </a:p>
      </dgm:t>
    </dgm:pt>
    <dgm:pt modelId="{1FEB9C32-74D4-427C-A2BD-32A634060DD2}" type="sibTrans" cxnId="{FC59E995-1BED-4BBD-8EA6-9F16452831DB}">
      <dgm:prSet/>
      <dgm:spPr/>
      <dgm:t>
        <a:bodyPr/>
        <a:lstStyle/>
        <a:p>
          <a:endParaRPr lang="es-CL"/>
        </a:p>
      </dgm:t>
    </dgm:pt>
    <dgm:pt modelId="{6DCC3BE9-4E44-441C-AAF8-05FBECD8ECC4}" type="parTrans" cxnId="{FC59E995-1BED-4BBD-8EA6-9F16452831DB}">
      <dgm:prSet/>
      <dgm:spPr/>
      <dgm:t>
        <a:bodyPr/>
        <a:lstStyle/>
        <a:p>
          <a:endParaRPr lang="es-CL"/>
        </a:p>
      </dgm:t>
    </dgm:pt>
    <dgm:pt modelId="{68F48F6F-4130-45BE-B3FB-1CF65AAAF685}" type="pres">
      <dgm:prSet presAssocID="{87A02D1E-6C80-490D-B0EF-41FD2C7C9913}" presName="Name0" presStyleCnt="0">
        <dgm:presLayoutVars>
          <dgm:dir/>
          <dgm:animLvl val="lvl"/>
          <dgm:resizeHandles/>
        </dgm:presLayoutVars>
      </dgm:prSet>
      <dgm:spPr/>
      <dgm:t>
        <a:bodyPr/>
        <a:lstStyle/>
        <a:p>
          <a:endParaRPr lang="es-CL"/>
        </a:p>
      </dgm:t>
    </dgm:pt>
    <dgm:pt modelId="{C1113C5A-1549-4927-A54A-51D75C09FEB6}" type="pres">
      <dgm:prSet presAssocID="{05DF20EA-A56D-46E9-828C-4CE5D35A1E0B}" presName="linNode" presStyleCnt="0"/>
      <dgm:spPr/>
    </dgm:pt>
    <dgm:pt modelId="{217035A6-DC6D-4EF5-95AC-CE29AC6945DB}" type="pres">
      <dgm:prSet presAssocID="{05DF20EA-A56D-46E9-828C-4CE5D35A1E0B}" presName="parentShp" presStyleLbl="node1" presStyleIdx="0" presStyleCnt="3">
        <dgm:presLayoutVars>
          <dgm:bulletEnabled val="1"/>
        </dgm:presLayoutVars>
      </dgm:prSet>
      <dgm:spPr/>
      <dgm:t>
        <a:bodyPr/>
        <a:lstStyle/>
        <a:p>
          <a:endParaRPr lang="es-CL"/>
        </a:p>
      </dgm:t>
    </dgm:pt>
    <dgm:pt modelId="{BEADB822-6CAD-47A7-AAD8-E93F84465834}" type="pres">
      <dgm:prSet presAssocID="{05DF20EA-A56D-46E9-828C-4CE5D35A1E0B}" presName="childShp" presStyleLbl="bgAccFollowNode1" presStyleIdx="0" presStyleCnt="3" custLinFactNeighborY="-126">
        <dgm:presLayoutVars>
          <dgm:bulletEnabled val="1"/>
        </dgm:presLayoutVars>
      </dgm:prSet>
      <dgm:spPr/>
      <dgm:t>
        <a:bodyPr/>
        <a:lstStyle/>
        <a:p>
          <a:endParaRPr lang="es-CL"/>
        </a:p>
      </dgm:t>
    </dgm:pt>
    <dgm:pt modelId="{0AC0B937-D83F-43EA-AA8F-1C11A32B57FC}" type="pres">
      <dgm:prSet presAssocID="{DE316CBE-35F2-474E-830A-9F55A810D759}" presName="spacing" presStyleCnt="0"/>
      <dgm:spPr/>
    </dgm:pt>
    <dgm:pt modelId="{971B8576-3870-4608-A475-35CB7DBBCEFB}" type="pres">
      <dgm:prSet presAssocID="{EA62B2B3-3C34-41A0-A61E-48F88A0393C2}" presName="linNode" presStyleCnt="0"/>
      <dgm:spPr/>
    </dgm:pt>
    <dgm:pt modelId="{C01B17E1-A27F-4181-8D0D-89384A80EB8C}" type="pres">
      <dgm:prSet presAssocID="{EA62B2B3-3C34-41A0-A61E-48F88A0393C2}" presName="parentShp" presStyleLbl="node1" presStyleIdx="1" presStyleCnt="3">
        <dgm:presLayoutVars>
          <dgm:bulletEnabled val="1"/>
        </dgm:presLayoutVars>
      </dgm:prSet>
      <dgm:spPr/>
      <dgm:t>
        <a:bodyPr/>
        <a:lstStyle/>
        <a:p>
          <a:endParaRPr lang="es-CL"/>
        </a:p>
      </dgm:t>
    </dgm:pt>
    <dgm:pt modelId="{16B327DD-7E2B-496D-AD1D-5F3FAA788752}" type="pres">
      <dgm:prSet presAssocID="{EA62B2B3-3C34-41A0-A61E-48F88A0393C2}" presName="childShp" presStyleLbl="bgAccFollowNode1" presStyleIdx="1" presStyleCnt="3" custLinFactNeighborX="-415" custLinFactNeighborY="1421">
        <dgm:presLayoutVars>
          <dgm:bulletEnabled val="1"/>
        </dgm:presLayoutVars>
      </dgm:prSet>
      <dgm:spPr/>
      <dgm:t>
        <a:bodyPr/>
        <a:lstStyle/>
        <a:p>
          <a:endParaRPr lang="es-CL"/>
        </a:p>
      </dgm:t>
    </dgm:pt>
    <dgm:pt modelId="{461521C4-BBE8-475D-BB23-01D9228A35A2}" type="pres">
      <dgm:prSet presAssocID="{C55129A5-F53B-4CE4-B885-4AE38C52060B}" presName="spacing" presStyleCnt="0"/>
      <dgm:spPr/>
    </dgm:pt>
    <dgm:pt modelId="{827EF16B-E274-42F3-8BBF-D3B099D21D18}" type="pres">
      <dgm:prSet presAssocID="{852A6246-E0F0-4AF8-B548-5F13E3458B6A}" presName="linNode" presStyleCnt="0"/>
      <dgm:spPr/>
    </dgm:pt>
    <dgm:pt modelId="{EFE06CB0-0D27-466D-930C-F2D10E02BF0D}" type="pres">
      <dgm:prSet presAssocID="{852A6246-E0F0-4AF8-B548-5F13E3458B6A}" presName="parentShp" presStyleLbl="node1" presStyleIdx="2" presStyleCnt="3">
        <dgm:presLayoutVars>
          <dgm:bulletEnabled val="1"/>
        </dgm:presLayoutVars>
      </dgm:prSet>
      <dgm:spPr/>
      <dgm:t>
        <a:bodyPr/>
        <a:lstStyle/>
        <a:p>
          <a:endParaRPr lang="es-CL"/>
        </a:p>
      </dgm:t>
    </dgm:pt>
    <dgm:pt modelId="{B489CB83-CF0E-4774-A07B-95FDE8549B9E}" type="pres">
      <dgm:prSet presAssocID="{852A6246-E0F0-4AF8-B548-5F13E3458B6A}" presName="childShp" presStyleLbl="bgAccFollowNode1" presStyleIdx="2" presStyleCnt="3">
        <dgm:presLayoutVars>
          <dgm:bulletEnabled val="1"/>
        </dgm:presLayoutVars>
      </dgm:prSet>
      <dgm:spPr/>
      <dgm:t>
        <a:bodyPr/>
        <a:lstStyle/>
        <a:p>
          <a:endParaRPr lang="es-CL"/>
        </a:p>
      </dgm:t>
    </dgm:pt>
  </dgm:ptLst>
  <dgm:cxnLst>
    <dgm:cxn modelId="{FC59E995-1BED-4BBD-8EA6-9F16452831DB}" srcId="{EA62B2B3-3C34-41A0-A61E-48F88A0393C2}" destId="{291F5FA6-A276-454F-B58E-DC0EB4D7A74B}" srcOrd="0" destOrd="0" parTransId="{6DCC3BE9-4E44-441C-AAF8-05FBECD8ECC4}" sibTransId="{1FEB9C32-74D4-427C-A2BD-32A634060DD2}"/>
    <dgm:cxn modelId="{7667B5B9-E80E-4E0B-8B76-0AB5363B2B1C}" srcId="{05DF20EA-A56D-46E9-828C-4CE5D35A1E0B}" destId="{A6813A40-01EE-4997-9A7A-2E49780F2B83}" srcOrd="1" destOrd="0" parTransId="{4F9B8FA4-0A23-466F-9622-9A15682E974B}" sibTransId="{33F5F396-6F93-4555-93D9-57FBFBC4A463}"/>
    <dgm:cxn modelId="{BBE266AD-59B3-409C-8891-C1E654E70BAC}" type="presOf" srcId="{05DF20EA-A56D-46E9-828C-4CE5D35A1E0B}" destId="{217035A6-DC6D-4EF5-95AC-CE29AC6945DB}" srcOrd="0" destOrd="0" presId="urn:microsoft.com/office/officeart/2005/8/layout/vList6"/>
    <dgm:cxn modelId="{3892D659-E2F5-46FD-87F3-306D05E51B5F}" type="presOf" srcId="{D663EB89-D266-4D60-84E7-3C92BB982A07}" destId="{B489CB83-CF0E-4774-A07B-95FDE8549B9E}" srcOrd="0" destOrd="0" presId="urn:microsoft.com/office/officeart/2005/8/layout/vList6"/>
    <dgm:cxn modelId="{648BD90A-B8AF-4C6B-A420-5210DE693076}" srcId="{87A02D1E-6C80-490D-B0EF-41FD2C7C9913}" destId="{852A6246-E0F0-4AF8-B548-5F13E3458B6A}" srcOrd="2" destOrd="0" parTransId="{AAB3C922-1A06-4E7D-9918-2DB30110362A}" sibTransId="{7966FA91-1F38-4D41-8C49-8F5AB1BB9489}"/>
    <dgm:cxn modelId="{9E575359-8232-47E4-B162-5128AAEB795E}" srcId="{87A02D1E-6C80-490D-B0EF-41FD2C7C9913}" destId="{05DF20EA-A56D-46E9-828C-4CE5D35A1E0B}" srcOrd="0" destOrd="0" parTransId="{9F0A8CC3-EA02-41B1-A361-2499454020E3}" sibTransId="{DE316CBE-35F2-474E-830A-9F55A810D759}"/>
    <dgm:cxn modelId="{AA71A81A-1CF1-4482-9EB3-9C96A7805369}" type="presOf" srcId="{EA62B2B3-3C34-41A0-A61E-48F88A0393C2}" destId="{C01B17E1-A27F-4181-8D0D-89384A80EB8C}" srcOrd="0" destOrd="0" presId="urn:microsoft.com/office/officeart/2005/8/layout/vList6"/>
    <dgm:cxn modelId="{95D43FC9-7623-4947-862A-12B81BDFC2C2}" type="presOf" srcId="{852A6246-E0F0-4AF8-B548-5F13E3458B6A}" destId="{EFE06CB0-0D27-466D-930C-F2D10E02BF0D}" srcOrd="0" destOrd="0" presId="urn:microsoft.com/office/officeart/2005/8/layout/vList6"/>
    <dgm:cxn modelId="{EA86B0E9-141F-4295-A78B-B3BE47B51F56}" type="presOf" srcId="{A6813A40-01EE-4997-9A7A-2E49780F2B83}" destId="{BEADB822-6CAD-47A7-AAD8-E93F84465834}" srcOrd="0" destOrd="1" presId="urn:microsoft.com/office/officeart/2005/8/layout/vList6"/>
    <dgm:cxn modelId="{9E0DC838-FBD1-49C0-986D-0C38E256A53C}" srcId="{87A02D1E-6C80-490D-B0EF-41FD2C7C9913}" destId="{EA62B2B3-3C34-41A0-A61E-48F88A0393C2}" srcOrd="1" destOrd="0" parTransId="{6C90E18D-AEFD-4AE6-8DFA-CE5906D8B570}" sibTransId="{C55129A5-F53B-4CE4-B885-4AE38C52060B}"/>
    <dgm:cxn modelId="{09BB1DC2-4A71-48EB-A7D3-BCFECC59CCE1}" type="presOf" srcId="{25558FF0-3B72-4C12-B5E6-B78048F4E526}" destId="{BEADB822-6CAD-47A7-AAD8-E93F84465834}" srcOrd="0" destOrd="0" presId="urn:microsoft.com/office/officeart/2005/8/layout/vList6"/>
    <dgm:cxn modelId="{88C744CA-525E-49E4-959A-2EE24918547D}" type="presOf" srcId="{291F5FA6-A276-454F-B58E-DC0EB4D7A74B}" destId="{16B327DD-7E2B-496D-AD1D-5F3FAA788752}" srcOrd="0" destOrd="0" presId="urn:microsoft.com/office/officeart/2005/8/layout/vList6"/>
    <dgm:cxn modelId="{B2E6C149-DEF8-42DC-8B93-C17AE7C8F899}" srcId="{05DF20EA-A56D-46E9-828C-4CE5D35A1E0B}" destId="{25558FF0-3B72-4C12-B5E6-B78048F4E526}" srcOrd="0" destOrd="0" parTransId="{644C97C4-B709-4F33-A9FD-D59609C396DB}" sibTransId="{66480ADA-A464-4F8C-964E-7CF4F5D7E1DF}"/>
    <dgm:cxn modelId="{4B02962D-7D7F-4847-A64C-18B71CD22575}" type="presOf" srcId="{87A02D1E-6C80-490D-B0EF-41FD2C7C9913}" destId="{68F48F6F-4130-45BE-B3FB-1CF65AAAF685}" srcOrd="0" destOrd="0" presId="urn:microsoft.com/office/officeart/2005/8/layout/vList6"/>
    <dgm:cxn modelId="{D62B96AA-E72A-4A35-B774-4F21A3052C2D}" srcId="{852A6246-E0F0-4AF8-B548-5F13E3458B6A}" destId="{D663EB89-D266-4D60-84E7-3C92BB982A07}" srcOrd="0" destOrd="0" parTransId="{02DB49D0-98B2-4A2C-BCD2-F4F802D8DE75}" sibTransId="{EAB6D4B0-21BD-4A8B-9FB5-08F32F892C0C}"/>
    <dgm:cxn modelId="{7EBB5D68-34B8-4CA5-A166-B73E809DC1D7}" type="presParOf" srcId="{68F48F6F-4130-45BE-B3FB-1CF65AAAF685}" destId="{C1113C5A-1549-4927-A54A-51D75C09FEB6}" srcOrd="0" destOrd="0" presId="urn:microsoft.com/office/officeart/2005/8/layout/vList6"/>
    <dgm:cxn modelId="{5F9D1E24-6F0E-4764-954B-2AF18378293D}" type="presParOf" srcId="{C1113C5A-1549-4927-A54A-51D75C09FEB6}" destId="{217035A6-DC6D-4EF5-95AC-CE29AC6945DB}" srcOrd="0" destOrd="0" presId="urn:microsoft.com/office/officeart/2005/8/layout/vList6"/>
    <dgm:cxn modelId="{2C005D34-BFE7-4C8C-A20A-30AD9E35AA61}" type="presParOf" srcId="{C1113C5A-1549-4927-A54A-51D75C09FEB6}" destId="{BEADB822-6CAD-47A7-AAD8-E93F84465834}" srcOrd="1" destOrd="0" presId="urn:microsoft.com/office/officeart/2005/8/layout/vList6"/>
    <dgm:cxn modelId="{D34A1EE9-C649-4146-B5D7-99264F355B8A}" type="presParOf" srcId="{68F48F6F-4130-45BE-B3FB-1CF65AAAF685}" destId="{0AC0B937-D83F-43EA-AA8F-1C11A32B57FC}" srcOrd="1" destOrd="0" presId="urn:microsoft.com/office/officeart/2005/8/layout/vList6"/>
    <dgm:cxn modelId="{E9642013-3BD1-4A97-B861-E2720B13F57D}" type="presParOf" srcId="{68F48F6F-4130-45BE-B3FB-1CF65AAAF685}" destId="{971B8576-3870-4608-A475-35CB7DBBCEFB}" srcOrd="2" destOrd="0" presId="urn:microsoft.com/office/officeart/2005/8/layout/vList6"/>
    <dgm:cxn modelId="{5AA005E2-AF15-4843-A1C1-8106B328DD05}" type="presParOf" srcId="{971B8576-3870-4608-A475-35CB7DBBCEFB}" destId="{C01B17E1-A27F-4181-8D0D-89384A80EB8C}" srcOrd="0" destOrd="0" presId="urn:microsoft.com/office/officeart/2005/8/layout/vList6"/>
    <dgm:cxn modelId="{2DD0C492-D789-4146-B2EC-A8B160D8CC83}" type="presParOf" srcId="{971B8576-3870-4608-A475-35CB7DBBCEFB}" destId="{16B327DD-7E2B-496D-AD1D-5F3FAA788752}" srcOrd="1" destOrd="0" presId="urn:microsoft.com/office/officeart/2005/8/layout/vList6"/>
    <dgm:cxn modelId="{ECD1EF98-305C-4E89-BC96-2E9131EF1805}" type="presParOf" srcId="{68F48F6F-4130-45BE-B3FB-1CF65AAAF685}" destId="{461521C4-BBE8-475D-BB23-01D9228A35A2}" srcOrd="3" destOrd="0" presId="urn:microsoft.com/office/officeart/2005/8/layout/vList6"/>
    <dgm:cxn modelId="{53920157-5A46-4F44-B3CD-B7180170B265}" type="presParOf" srcId="{68F48F6F-4130-45BE-B3FB-1CF65AAAF685}" destId="{827EF16B-E274-42F3-8BBF-D3B099D21D18}" srcOrd="4" destOrd="0" presId="urn:microsoft.com/office/officeart/2005/8/layout/vList6"/>
    <dgm:cxn modelId="{FE0E3338-5A30-45AE-AC04-E59FCC5CF36B}" type="presParOf" srcId="{827EF16B-E274-42F3-8BBF-D3B099D21D18}" destId="{EFE06CB0-0D27-466D-930C-F2D10E02BF0D}" srcOrd="0" destOrd="0" presId="urn:microsoft.com/office/officeart/2005/8/layout/vList6"/>
    <dgm:cxn modelId="{7A8B98CA-E2C0-4F2E-A21D-2C7FAF2160A0}" type="presParOf" srcId="{827EF16B-E274-42F3-8BBF-D3B099D21D18}" destId="{B489CB83-CF0E-4774-A07B-95FDE8549B9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32E5589-2B6A-49AA-8E89-D871C398B33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CL"/>
        </a:p>
      </dgm:t>
    </dgm:pt>
    <dgm:pt modelId="{AA953468-17F9-493A-BB49-846F2DF2115C}">
      <dgm:prSet custT="1"/>
      <dgm:spPr>
        <a:xfrm>
          <a:off x="0" y="253547"/>
          <a:ext cx="3672408" cy="121680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altLang="es-CL" sz="1600" b="1" dirty="0" smtClean="0">
              <a:solidFill>
                <a:sysClr val="window" lastClr="FFFFFF"/>
              </a:solidFill>
              <a:latin typeface="Cambria" panose="02040503050406030204" pitchFamily="18" charset="0"/>
              <a:ea typeface="+mn-ea"/>
              <a:cs typeface="+mn-cs"/>
            </a:rPr>
            <a:t>Goal Attainment Scale (GAS)</a:t>
          </a:r>
          <a:endParaRPr lang="es-CL" sz="1600" b="1" dirty="0">
            <a:solidFill>
              <a:sysClr val="window" lastClr="FFFFFF"/>
            </a:solidFill>
            <a:latin typeface="Cambria" panose="02040503050406030204" pitchFamily="18" charset="0"/>
            <a:ea typeface="+mn-ea"/>
            <a:cs typeface="+mn-cs"/>
          </a:endParaRPr>
        </a:p>
      </dgm:t>
    </dgm:pt>
    <dgm:pt modelId="{8C0A73E6-C79F-48EA-B979-8C13B3F517FB}" type="parTrans" cxnId="{80202A8C-4081-4734-B8FE-80C267247A71}">
      <dgm:prSet/>
      <dgm:spPr/>
      <dgm:t>
        <a:bodyPr/>
        <a:lstStyle/>
        <a:p>
          <a:endParaRPr lang="es-CL"/>
        </a:p>
      </dgm:t>
    </dgm:pt>
    <dgm:pt modelId="{75202666-FB69-4B26-94D2-1D8A0E1AEF91}" type="sibTrans" cxnId="{80202A8C-4081-4734-B8FE-80C267247A71}">
      <dgm:prSet/>
      <dgm:spPr/>
      <dgm:t>
        <a:bodyPr/>
        <a:lstStyle/>
        <a:p>
          <a:endParaRPr lang="es-CL"/>
        </a:p>
      </dgm:t>
    </dgm:pt>
    <dgm:pt modelId="{19C0AD0C-757F-42DD-91A6-6D96E8F69850}">
      <dgm:prSet custT="1"/>
      <dgm:spPr>
        <a:xfrm>
          <a:off x="0" y="1657548"/>
          <a:ext cx="3672408" cy="121680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s-CL" sz="1600" b="1" dirty="0" smtClean="0">
              <a:solidFill>
                <a:sysClr val="window" lastClr="FFFFFF"/>
              </a:solidFill>
              <a:latin typeface="Cambria" panose="02040503050406030204" pitchFamily="18" charset="0"/>
              <a:ea typeface="+mn-ea"/>
              <a:cs typeface="+mn-cs"/>
            </a:rPr>
            <a:t>Ficha genérica de evaluación de paciente con cicatrices .</a:t>
          </a:r>
          <a:endParaRPr lang="es-CL" sz="1600" b="1" dirty="0">
            <a:solidFill>
              <a:sysClr val="window" lastClr="FFFFFF"/>
            </a:solidFill>
            <a:latin typeface="Cambria" panose="02040503050406030204" pitchFamily="18" charset="0"/>
            <a:ea typeface="+mn-ea"/>
            <a:cs typeface="+mn-cs"/>
          </a:endParaRPr>
        </a:p>
      </dgm:t>
    </dgm:pt>
    <dgm:pt modelId="{59373506-F2C7-4DD3-9E94-5B01ED5838BA}" type="parTrans" cxnId="{7A97A37B-0534-4EEA-AD46-DFFBA7EC38F5}">
      <dgm:prSet/>
      <dgm:spPr/>
      <dgm:t>
        <a:bodyPr/>
        <a:lstStyle/>
        <a:p>
          <a:endParaRPr lang="es-CL"/>
        </a:p>
      </dgm:t>
    </dgm:pt>
    <dgm:pt modelId="{E5F2E2B2-0DB0-4C85-8084-CB290F1AC202}" type="sibTrans" cxnId="{7A97A37B-0534-4EEA-AD46-DFFBA7EC38F5}">
      <dgm:prSet/>
      <dgm:spPr/>
      <dgm:t>
        <a:bodyPr/>
        <a:lstStyle/>
        <a:p>
          <a:endParaRPr lang="es-CL"/>
        </a:p>
      </dgm:t>
    </dgm:pt>
    <dgm:pt modelId="{CC4C49B6-FDBD-4A8C-9A28-9546764619AD}" type="pres">
      <dgm:prSet presAssocID="{B32E5589-2B6A-49AA-8E89-D871C398B33F}" presName="linear" presStyleCnt="0">
        <dgm:presLayoutVars>
          <dgm:animLvl val="lvl"/>
          <dgm:resizeHandles val="exact"/>
        </dgm:presLayoutVars>
      </dgm:prSet>
      <dgm:spPr/>
      <dgm:t>
        <a:bodyPr/>
        <a:lstStyle/>
        <a:p>
          <a:endParaRPr lang="es-CL"/>
        </a:p>
      </dgm:t>
    </dgm:pt>
    <dgm:pt modelId="{074D1F1F-7ED2-4E12-9BD9-83F43513A8CB}" type="pres">
      <dgm:prSet presAssocID="{AA953468-17F9-493A-BB49-846F2DF2115C}" presName="parentText" presStyleLbl="node1" presStyleIdx="0" presStyleCnt="2">
        <dgm:presLayoutVars>
          <dgm:chMax val="0"/>
          <dgm:bulletEnabled val="1"/>
        </dgm:presLayoutVars>
      </dgm:prSet>
      <dgm:spPr>
        <a:prstGeom prst="roundRect">
          <a:avLst/>
        </a:prstGeom>
      </dgm:spPr>
      <dgm:t>
        <a:bodyPr/>
        <a:lstStyle/>
        <a:p>
          <a:endParaRPr lang="es-CL"/>
        </a:p>
      </dgm:t>
    </dgm:pt>
    <dgm:pt modelId="{F435DA71-3AE0-438D-B39D-7A95B7CBC519}" type="pres">
      <dgm:prSet presAssocID="{75202666-FB69-4B26-94D2-1D8A0E1AEF91}" presName="spacer" presStyleCnt="0"/>
      <dgm:spPr/>
    </dgm:pt>
    <dgm:pt modelId="{3F87630F-AB35-418D-AB50-EFB15EAE450D}" type="pres">
      <dgm:prSet presAssocID="{19C0AD0C-757F-42DD-91A6-6D96E8F69850}" presName="parentText" presStyleLbl="node1" presStyleIdx="1" presStyleCnt="2">
        <dgm:presLayoutVars>
          <dgm:chMax val="0"/>
          <dgm:bulletEnabled val="1"/>
        </dgm:presLayoutVars>
      </dgm:prSet>
      <dgm:spPr>
        <a:prstGeom prst="roundRect">
          <a:avLst/>
        </a:prstGeom>
      </dgm:spPr>
      <dgm:t>
        <a:bodyPr/>
        <a:lstStyle/>
        <a:p>
          <a:endParaRPr lang="es-CL"/>
        </a:p>
      </dgm:t>
    </dgm:pt>
  </dgm:ptLst>
  <dgm:cxnLst>
    <dgm:cxn modelId="{787F8353-F49E-43D0-AE92-F179BA9DD5BA}" type="presOf" srcId="{B32E5589-2B6A-49AA-8E89-D871C398B33F}" destId="{CC4C49B6-FDBD-4A8C-9A28-9546764619AD}" srcOrd="0" destOrd="0" presId="urn:microsoft.com/office/officeart/2005/8/layout/vList2"/>
    <dgm:cxn modelId="{7A97A37B-0534-4EEA-AD46-DFFBA7EC38F5}" srcId="{B32E5589-2B6A-49AA-8E89-D871C398B33F}" destId="{19C0AD0C-757F-42DD-91A6-6D96E8F69850}" srcOrd="1" destOrd="0" parTransId="{59373506-F2C7-4DD3-9E94-5B01ED5838BA}" sibTransId="{E5F2E2B2-0DB0-4C85-8084-CB290F1AC202}"/>
    <dgm:cxn modelId="{80202A8C-4081-4734-B8FE-80C267247A71}" srcId="{B32E5589-2B6A-49AA-8E89-D871C398B33F}" destId="{AA953468-17F9-493A-BB49-846F2DF2115C}" srcOrd="0" destOrd="0" parTransId="{8C0A73E6-C79F-48EA-B979-8C13B3F517FB}" sibTransId="{75202666-FB69-4B26-94D2-1D8A0E1AEF91}"/>
    <dgm:cxn modelId="{5FEC693B-7954-4400-990A-336FC72656A9}" type="presOf" srcId="{AA953468-17F9-493A-BB49-846F2DF2115C}" destId="{074D1F1F-7ED2-4E12-9BD9-83F43513A8CB}" srcOrd="0" destOrd="0" presId="urn:microsoft.com/office/officeart/2005/8/layout/vList2"/>
    <dgm:cxn modelId="{233C9B39-5702-43C4-8BF0-60E61894D8BE}" type="presOf" srcId="{19C0AD0C-757F-42DD-91A6-6D96E8F69850}" destId="{3F87630F-AB35-418D-AB50-EFB15EAE450D}" srcOrd="0" destOrd="0" presId="urn:microsoft.com/office/officeart/2005/8/layout/vList2"/>
    <dgm:cxn modelId="{959EBD54-F38C-4766-9A04-7E0FFD996858}" type="presParOf" srcId="{CC4C49B6-FDBD-4A8C-9A28-9546764619AD}" destId="{074D1F1F-7ED2-4E12-9BD9-83F43513A8CB}" srcOrd="0" destOrd="0" presId="urn:microsoft.com/office/officeart/2005/8/layout/vList2"/>
    <dgm:cxn modelId="{729A403A-5DD3-45A7-9318-135785E14CCF}" type="presParOf" srcId="{CC4C49B6-FDBD-4A8C-9A28-9546764619AD}" destId="{F435DA71-3AE0-438D-B39D-7A95B7CBC519}" srcOrd="1" destOrd="0" presId="urn:microsoft.com/office/officeart/2005/8/layout/vList2"/>
    <dgm:cxn modelId="{E2BAEF29-097A-4B23-8009-64B61DB431E8}" type="presParOf" srcId="{CC4C49B6-FDBD-4A8C-9A28-9546764619AD}" destId="{3F87630F-AB35-418D-AB50-EFB15EAE450D}"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7A02D1E-6C80-490D-B0EF-41FD2C7C9913}"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CL"/>
        </a:p>
      </dgm:t>
    </dgm:pt>
    <dgm:pt modelId="{05DF20EA-A56D-46E9-828C-4CE5D35A1E0B}">
      <dgm:prSet phldrT="[Texto]" custT="1"/>
      <dgm:spPr/>
      <dgm:t>
        <a:bodyPr/>
        <a:lstStyle/>
        <a:p>
          <a:r>
            <a:rPr lang="es-CL" sz="1600" b="1" dirty="0" smtClean="0">
              <a:latin typeface="Cambria" panose="02040503050406030204" pitchFamily="18" charset="0"/>
            </a:rPr>
            <a:t>MODALIDAD</a:t>
          </a:r>
          <a:endParaRPr lang="es-CL" sz="2400" b="1" dirty="0">
            <a:latin typeface="Cambria" panose="02040503050406030204" pitchFamily="18" charset="0"/>
          </a:endParaRPr>
        </a:p>
      </dgm:t>
    </dgm:pt>
    <dgm:pt modelId="{9F0A8CC3-EA02-41B1-A361-2499454020E3}" type="parTrans" cxnId="{9E575359-8232-47E4-B162-5128AAEB795E}">
      <dgm:prSet/>
      <dgm:spPr/>
      <dgm:t>
        <a:bodyPr/>
        <a:lstStyle/>
        <a:p>
          <a:endParaRPr lang="es-CL"/>
        </a:p>
      </dgm:t>
    </dgm:pt>
    <dgm:pt modelId="{DE316CBE-35F2-474E-830A-9F55A810D759}" type="sibTrans" cxnId="{9E575359-8232-47E4-B162-5128AAEB795E}">
      <dgm:prSet/>
      <dgm:spPr/>
      <dgm:t>
        <a:bodyPr/>
        <a:lstStyle/>
        <a:p>
          <a:endParaRPr lang="es-CL"/>
        </a:p>
      </dgm:t>
    </dgm:pt>
    <dgm:pt modelId="{25558FF0-3B72-4C12-B5E6-B78048F4E526}">
      <dgm:prSet phldrT="[Texto]" custT="1"/>
      <dgm:spPr/>
      <dgm:t>
        <a:bodyPr/>
        <a:lstStyle/>
        <a:p>
          <a:endParaRPr lang="es-CL" sz="1600" b="1" dirty="0"/>
        </a:p>
      </dgm:t>
    </dgm:pt>
    <dgm:pt modelId="{644C97C4-B709-4F33-A9FD-D59609C396DB}" type="parTrans" cxnId="{B2E6C149-DEF8-42DC-8B93-C17AE7C8F899}">
      <dgm:prSet/>
      <dgm:spPr/>
      <dgm:t>
        <a:bodyPr/>
        <a:lstStyle/>
        <a:p>
          <a:endParaRPr lang="es-CL"/>
        </a:p>
      </dgm:t>
    </dgm:pt>
    <dgm:pt modelId="{66480ADA-A464-4F8C-964E-7CF4F5D7E1DF}" type="sibTrans" cxnId="{B2E6C149-DEF8-42DC-8B93-C17AE7C8F899}">
      <dgm:prSet/>
      <dgm:spPr/>
      <dgm:t>
        <a:bodyPr/>
        <a:lstStyle/>
        <a:p>
          <a:endParaRPr lang="es-CL"/>
        </a:p>
      </dgm:t>
    </dgm:pt>
    <dgm:pt modelId="{3E790779-71A2-47DA-B162-17AFFCC14704}">
      <dgm:prSet phldrT="[Texto]" custT="1"/>
      <dgm:spPr/>
      <dgm:t>
        <a:bodyPr/>
        <a:lstStyle/>
        <a:p>
          <a:r>
            <a:rPr lang="es-CL" sz="1600" b="1" dirty="0" smtClean="0">
              <a:latin typeface="Cambria" panose="02040503050406030204" pitchFamily="18" charset="0"/>
            </a:rPr>
            <a:t>CANTIDAD</a:t>
          </a:r>
          <a:endParaRPr lang="es-CL" sz="1800" b="1" dirty="0">
            <a:latin typeface="Cambria" panose="02040503050406030204" pitchFamily="18" charset="0"/>
          </a:endParaRPr>
        </a:p>
      </dgm:t>
    </dgm:pt>
    <dgm:pt modelId="{6403A4C9-7157-41A3-BA90-1804DA9C4190}" type="parTrans" cxnId="{20B9B019-49E7-429A-8156-71C2CEE01C42}">
      <dgm:prSet/>
      <dgm:spPr/>
      <dgm:t>
        <a:bodyPr/>
        <a:lstStyle/>
        <a:p>
          <a:endParaRPr lang="es-CL"/>
        </a:p>
      </dgm:t>
    </dgm:pt>
    <dgm:pt modelId="{E63B2702-471D-42A7-A641-4369ED2A06B1}" type="sibTrans" cxnId="{20B9B019-49E7-429A-8156-71C2CEE01C42}">
      <dgm:prSet/>
      <dgm:spPr/>
      <dgm:t>
        <a:bodyPr/>
        <a:lstStyle/>
        <a:p>
          <a:endParaRPr lang="es-CL"/>
        </a:p>
      </dgm:t>
    </dgm:pt>
    <dgm:pt modelId="{291F5FA6-A276-454F-B58E-DC0EB4D7A74B}">
      <dgm:prSet custT="1"/>
      <dgm:spPr/>
      <dgm:t>
        <a:bodyPr/>
        <a:lstStyle/>
        <a:p>
          <a:r>
            <a:rPr lang="es-CL" sz="1200" b="1" dirty="0" smtClean="0">
              <a:latin typeface="Cambria" panose="02040503050406030204" pitchFamily="18" charset="0"/>
            </a:rPr>
            <a:t>100 USUARIOS (DOMICILIO)</a:t>
          </a:r>
          <a:endParaRPr lang="es-CL" sz="1200" b="1" dirty="0">
            <a:latin typeface="Cambria" panose="02040503050406030204" pitchFamily="18" charset="0"/>
          </a:endParaRPr>
        </a:p>
      </dgm:t>
    </dgm:pt>
    <dgm:pt modelId="{6DCC3BE9-4E44-441C-AAF8-05FBECD8ECC4}" type="parTrans" cxnId="{FC59E995-1BED-4BBD-8EA6-9F16452831DB}">
      <dgm:prSet/>
      <dgm:spPr/>
      <dgm:t>
        <a:bodyPr/>
        <a:lstStyle/>
        <a:p>
          <a:endParaRPr lang="es-CL"/>
        </a:p>
      </dgm:t>
    </dgm:pt>
    <dgm:pt modelId="{1FEB9C32-74D4-427C-A2BD-32A634060DD2}" type="sibTrans" cxnId="{FC59E995-1BED-4BBD-8EA6-9F16452831DB}">
      <dgm:prSet/>
      <dgm:spPr/>
      <dgm:t>
        <a:bodyPr/>
        <a:lstStyle/>
        <a:p>
          <a:endParaRPr lang="es-CL"/>
        </a:p>
      </dgm:t>
    </dgm:pt>
    <dgm:pt modelId="{852A6246-E0F0-4AF8-B548-5F13E3458B6A}">
      <dgm:prSet phldrT="[Texto]" custT="1"/>
      <dgm:spPr/>
      <dgm:t>
        <a:bodyPr/>
        <a:lstStyle/>
        <a:p>
          <a:r>
            <a:rPr lang="es-CL" sz="1600" b="1" dirty="0" smtClean="0">
              <a:latin typeface="Cambria" panose="02040503050406030204" pitchFamily="18" charset="0"/>
            </a:rPr>
            <a:t>DURACIÓN</a:t>
          </a:r>
          <a:endParaRPr lang="es-CL" sz="1600" b="1" dirty="0">
            <a:latin typeface="Cambria" panose="02040503050406030204" pitchFamily="18" charset="0"/>
          </a:endParaRPr>
        </a:p>
      </dgm:t>
    </dgm:pt>
    <dgm:pt modelId="{AAB3C922-1A06-4E7D-9918-2DB30110362A}" type="parTrans" cxnId="{648BD90A-B8AF-4C6B-A420-5210DE693076}">
      <dgm:prSet/>
      <dgm:spPr/>
      <dgm:t>
        <a:bodyPr/>
        <a:lstStyle/>
        <a:p>
          <a:endParaRPr lang="es-CL"/>
        </a:p>
      </dgm:t>
    </dgm:pt>
    <dgm:pt modelId="{7966FA91-1F38-4D41-8C49-8F5AB1BB9489}" type="sibTrans" cxnId="{648BD90A-B8AF-4C6B-A420-5210DE693076}">
      <dgm:prSet/>
      <dgm:spPr/>
      <dgm:t>
        <a:bodyPr/>
        <a:lstStyle/>
        <a:p>
          <a:endParaRPr lang="es-CL"/>
        </a:p>
      </dgm:t>
    </dgm:pt>
    <dgm:pt modelId="{D663EB89-D266-4D60-84E7-3C92BB982A07}">
      <dgm:prSet custT="1"/>
      <dgm:spPr/>
      <dgm:t>
        <a:bodyPr/>
        <a:lstStyle/>
        <a:p>
          <a:r>
            <a:rPr lang="es-CL" sz="1400" b="1" dirty="0" smtClean="0">
              <a:latin typeface="Cambria" panose="02040503050406030204" pitchFamily="18" charset="0"/>
            </a:rPr>
            <a:t>6 a 12 meses</a:t>
          </a:r>
          <a:endParaRPr lang="es-CL" sz="1400" b="1" dirty="0">
            <a:latin typeface="Cambria" panose="02040503050406030204" pitchFamily="18" charset="0"/>
          </a:endParaRPr>
        </a:p>
      </dgm:t>
    </dgm:pt>
    <dgm:pt modelId="{02DB49D0-98B2-4A2C-BCD2-F4F802D8DE75}" type="parTrans" cxnId="{D62B96AA-E72A-4A35-B774-4F21A3052C2D}">
      <dgm:prSet/>
      <dgm:spPr/>
      <dgm:t>
        <a:bodyPr/>
        <a:lstStyle/>
        <a:p>
          <a:endParaRPr lang="es-CL"/>
        </a:p>
      </dgm:t>
    </dgm:pt>
    <dgm:pt modelId="{EAB6D4B0-21BD-4A8B-9FB5-08F32F892C0C}" type="sibTrans" cxnId="{D62B96AA-E72A-4A35-B774-4F21A3052C2D}">
      <dgm:prSet/>
      <dgm:spPr/>
      <dgm:t>
        <a:bodyPr/>
        <a:lstStyle/>
        <a:p>
          <a:endParaRPr lang="es-CL"/>
        </a:p>
      </dgm:t>
    </dgm:pt>
    <dgm:pt modelId="{A6813A40-01EE-4997-9A7A-2E49780F2B83}">
      <dgm:prSet phldrT="[Texto]" custT="1"/>
      <dgm:spPr/>
      <dgm:t>
        <a:bodyPr/>
        <a:lstStyle/>
        <a:p>
          <a:r>
            <a:rPr lang="es-CL" sz="1200" b="1" dirty="0" smtClean="0">
              <a:latin typeface="Cambria" panose="02040503050406030204" pitchFamily="18" charset="0"/>
            </a:rPr>
            <a:t>INDIVIDUAL  EN DOMICILIO</a:t>
          </a:r>
          <a:endParaRPr lang="es-CL" sz="1200" b="1" dirty="0">
            <a:latin typeface="Cambria" panose="02040503050406030204" pitchFamily="18" charset="0"/>
          </a:endParaRPr>
        </a:p>
      </dgm:t>
    </dgm:pt>
    <dgm:pt modelId="{4F9B8FA4-0A23-466F-9622-9A15682E974B}" type="parTrans" cxnId="{7667B5B9-E80E-4E0B-8B76-0AB5363B2B1C}">
      <dgm:prSet/>
      <dgm:spPr/>
      <dgm:t>
        <a:bodyPr/>
        <a:lstStyle/>
        <a:p>
          <a:endParaRPr lang="es-CL"/>
        </a:p>
      </dgm:t>
    </dgm:pt>
    <dgm:pt modelId="{33F5F396-6F93-4555-93D9-57FBFBC4A463}" type="sibTrans" cxnId="{7667B5B9-E80E-4E0B-8B76-0AB5363B2B1C}">
      <dgm:prSet/>
      <dgm:spPr/>
      <dgm:t>
        <a:bodyPr/>
        <a:lstStyle/>
        <a:p>
          <a:endParaRPr lang="es-CL"/>
        </a:p>
      </dgm:t>
    </dgm:pt>
    <dgm:pt modelId="{6770C828-F2F5-4B1D-9CCD-8577FDDA00F7}">
      <dgm:prSet phldrT="[Texto]" custT="1"/>
      <dgm:spPr/>
      <dgm:t>
        <a:bodyPr/>
        <a:lstStyle/>
        <a:p>
          <a:endParaRPr lang="es-CL" sz="1600" b="1" dirty="0"/>
        </a:p>
      </dgm:t>
    </dgm:pt>
    <dgm:pt modelId="{0218DF47-4594-4F5E-B264-E4D9B5669581}" type="parTrans" cxnId="{836CADC6-881E-4B91-93D6-38A1AABA32AF}">
      <dgm:prSet/>
      <dgm:spPr/>
      <dgm:t>
        <a:bodyPr/>
        <a:lstStyle/>
        <a:p>
          <a:endParaRPr lang="es-CL"/>
        </a:p>
      </dgm:t>
    </dgm:pt>
    <dgm:pt modelId="{B04E8305-5288-42D2-AB67-1DB4F375A55D}" type="sibTrans" cxnId="{836CADC6-881E-4B91-93D6-38A1AABA32AF}">
      <dgm:prSet/>
      <dgm:spPr/>
      <dgm:t>
        <a:bodyPr/>
        <a:lstStyle/>
        <a:p>
          <a:endParaRPr lang="es-CL"/>
        </a:p>
      </dgm:t>
    </dgm:pt>
    <dgm:pt modelId="{822A16ED-954E-48BD-AB07-80041116091C}">
      <dgm:prSet phldrT="[Texto]" custT="1"/>
      <dgm:spPr/>
      <dgm:t>
        <a:bodyPr/>
        <a:lstStyle/>
        <a:p>
          <a:r>
            <a:rPr lang="es-CL" sz="1200" b="1" dirty="0" smtClean="0">
              <a:latin typeface="Cambria" panose="02040503050406030204" pitchFamily="18" charset="0"/>
            </a:rPr>
            <a:t>INDIVIDUAL CENTRO REHAB</a:t>
          </a:r>
          <a:r>
            <a:rPr lang="es-CL" sz="1200" b="1" dirty="0" smtClean="0"/>
            <a:t>.</a:t>
          </a:r>
          <a:endParaRPr lang="es-CL" sz="1200" b="1" dirty="0"/>
        </a:p>
      </dgm:t>
    </dgm:pt>
    <dgm:pt modelId="{626810F8-943F-4696-83CC-BC1E872EA18D}" type="parTrans" cxnId="{9D59B1A9-F9F2-4EF8-ACEF-790784F5F349}">
      <dgm:prSet/>
      <dgm:spPr/>
      <dgm:t>
        <a:bodyPr/>
        <a:lstStyle/>
        <a:p>
          <a:endParaRPr lang="es-CL"/>
        </a:p>
      </dgm:t>
    </dgm:pt>
    <dgm:pt modelId="{8B8BDD21-EA52-4E45-B056-8D13D4B82148}" type="sibTrans" cxnId="{9D59B1A9-F9F2-4EF8-ACEF-790784F5F349}">
      <dgm:prSet/>
      <dgm:spPr/>
      <dgm:t>
        <a:bodyPr/>
        <a:lstStyle/>
        <a:p>
          <a:endParaRPr lang="es-CL"/>
        </a:p>
      </dgm:t>
    </dgm:pt>
    <dgm:pt modelId="{1C38040E-7C4C-44F5-A13F-190D5B527C1D}">
      <dgm:prSet custT="1"/>
      <dgm:spPr/>
      <dgm:t>
        <a:bodyPr/>
        <a:lstStyle/>
        <a:p>
          <a:r>
            <a:rPr lang="es-CL" sz="1200" b="1" dirty="0" smtClean="0">
              <a:latin typeface="Cambria" panose="02040503050406030204" pitchFamily="18" charset="0"/>
            </a:rPr>
            <a:t>150 AMBULATORIOS</a:t>
          </a:r>
          <a:endParaRPr lang="es-CL" sz="1200" b="1" dirty="0">
            <a:latin typeface="Cambria" panose="02040503050406030204" pitchFamily="18" charset="0"/>
          </a:endParaRPr>
        </a:p>
      </dgm:t>
    </dgm:pt>
    <dgm:pt modelId="{50B38FF0-48DD-46DB-8DC0-70D5F74B55AE}" type="parTrans" cxnId="{85B5D69B-0906-4FF8-A073-A8F873304E52}">
      <dgm:prSet/>
      <dgm:spPr/>
      <dgm:t>
        <a:bodyPr/>
        <a:lstStyle/>
        <a:p>
          <a:endParaRPr lang="es-CL"/>
        </a:p>
      </dgm:t>
    </dgm:pt>
    <dgm:pt modelId="{D27CAA12-7A67-4394-B9A9-0F574E5EB975}" type="sibTrans" cxnId="{85B5D69B-0906-4FF8-A073-A8F873304E52}">
      <dgm:prSet/>
      <dgm:spPr/>
      <dgm:t>
        <a:bodyPr/>
        <a:lstStyle/>
        <a:p>
          <a:endParaRPr lang="es-CL"/>
        </a:p>
      </dgm:t>
    </dgm:pt>
    <dgm:pt modelId="{68F48F6F-4130-45BE-B3FB-1CF65AAAF685}" type="pres">
      <dgm:prSet presAssocID="{87A02D1E-6C80-490D-B0EF-41FD2C7C9913}" presName="Name0" presStyleCnt="0">
        <dgm:presLayoutVars>
          <dgm:dir/>
          <dgm:animLvl val="lvl"/>
          <dgm:resizeHandles/>
        </dgm:presLayoutVars>
      </dgm:prSet>
      <dgm:spPr/>
      <dgm:t>
        <a:bodyPr/>
        <a:lstStyle/>
        <a:p>
          <a:endParaRPr lang="es-CL"/>
        </a:p>
      </dgm:t>
    </dgm:pt>
    <dgm:pt modelId="{C1113C5A-1549-4927-A54A-51D75C09FEB6}" type="pres">
      <dgm:prSet presAssocID="{05DF20EA-A56D-46E9-828C-4CE5D35A1E0B}" presName="linNode" presStyleCnt="0"/>
      <dgm:spPr/>
    </dgm:pt>
    <dgm:pt modelId="{217035A6-DC6D-4EF5-95AC-CE29AC6945DB}" type="pres">
      <dgm:prSet presAssocID="{05DF20EA-A56D-46E9-828C-4CE5D35A1E0B}" presName="parentShp" presStyleLbl="node1" presStyleIdx="0" presStyleCnt="3">
        <dgm:presLayoutVars>
          <dgm:bulletEnabled val="1"/>
        </dgm:presLayoutVars>
      </dgm:prSet>
      <dgm:spPr/>
      <dgm:t>
        <a:bodyPr/>
        <a:lstStyle/>
        <a:p>
          <a:endParaRPr lang="es-CL"/>
        </a:p>
      </dgm:t>
    </dgm:pt>
    <dgm:pt modelId="{BEADB822-6CAD-47A7-AAD8-E93F84465834}" type="pres">
      <dgm:prSet presAssocID="{05DF20EA-A56D-46E9-828C-4CE5D35A1E0B}" presName="childShp" presStyleLbl="bgAccFollowNode1" presStyleIdx="0" presStyleCnt="3">
        <dgm:presLayoutVars>
          <dgm:bulletEnabled val="1"/>
        </dgm:presLayoutVars>
      </dgm:prSet>
      <dgm:spPr/>
      <dgm:t>
        <a:bodyPr/>
        <a:lstStyle/>
        <a:p>
          <a:endParaRPr lang="es-CL"/>
        </a:p>
      </dgm:t>
    </dgm:pt>
    <dgm:pt modelId="{0AC0B937-D83F-43EA-AA8F-1C11A32B57FC}" type="pres">
      <dgm:prSet presAssocID="{DE316CBE-35F2-474E-830A-9F55A810D759}" presName="spacing" presStyleCnt="0"/>
      <dgm:spPr/>
    </dgm:pt>
    <dgm:pt modelId="{0F082C8F-06B7-412C-9285-99BE617B9F8B}" type="pres">
      <dgm:prSet presAssocID="{3E790779-71A2-47DA-B162-17AFFCC14704}" presName="linNode" presStyleCnt="0"/>
      <dgm:spPr/>
    </dgm:pt>
    <dgm:pt modelId="{35EA430A-7735-42C4-A287-D0C8794B738A}" type="pres">
      <dgm:prSet presAssocID="{3E790779-71A2-47DA-B162-17AFFCC14704}" presName="parentShp" presStyleLbl="node1" presStyleIdx="1" presStyleCnt="3">
        <dgm:presLayoutVars>
          <dgm:bulletEnabled val="1"/>
        </dgm:presLayoutVars>
      </dgm:prSet>
      <dgm:spPr/>
      <dgm:t>
        <a:bodyPr/>
        <a:lstStyle/>
        <a:p>
          <a:endParaRPr lang="es-CL"/>
        </a:p>
      </dgm:t>
    </dgm:pt>
    <dgm:pt modelId="{975E514C-B921-41E0-A16A-A1F04B16CD95}" type="pres">
      <dgm:prSet presAssocID="{3E790779-71A2-47DA-B162-17AFFCC14704}" presName="childShp" presStyleLbl="bgAccFollowNode1" presStyleIdx="1" presStyleCnt="3" custLinFactNeighborY="4038">
        <dgm:presLayoutVars>
          <dgm:bulletEnabled val="1"/>
        </dgm:presLayoutVars>
      </dgm:prSet>
      <dgm:spPr/>
      <dgm:t>
        <a:bodyPr/>
        <a:lstStyle/>
        <a:p>
          <a:endParaRPr lang="es-CL"/>
        </a:p>
      </dgm:t>
    </dgm:pt>
    <dgm:pt modelId="{E2FE1E62-43FD-416A-BB11-C9CFD7F4B33D}" type="pres">
      <dgm:prSet presAssocID="{E63B2702-471D-42A7-A641-4369ED2A06B1}" presName="spacing" presStyleCnt="0"/>
      <dgm:spPr/>
    </dgm:pt>
    <dgm:pt modelId="{827EF16B-E274-42F3-8BBF-D3B099D21D18}" type="pres">
      <dgm:prSet presAssocID="{852A6246-E0F0-4AF8-B548-5F13E3458B6A}" presName="linNode" presStyleCnt="0"/>
      <dgm:spPr/>
    </dgm:pt>
    <dgm:pt modelId="{EFE06CB0-0D27-466D-930C-F2D10E02BF0D}" type="pres">
      <dgm:prSet presAssocID="{852A6246-E0F0-4AF8-B548-5F13E3458B6A}" presName="parentShp" presStyleLbl="node1" presStyleIdx="2" presStyleCnt="3">
        <dgm:presLayoutVars>
          <dgm:bulletEnabled val="1"/>
        </dgm:presLayoutVars>
      </dgm:prSet>
      <dgm:spPr/>
      <dgm:t>
        <a:bodyPr/>
        <a:lstStyle/>
        <a:p>
          <a:endParaRPr lang="es-CL"/>
        </a:p>
      </dgm:t>
    </dgm:pt>
    <dgm:pt modelId="{B489CB83-CF0E-4774-A07B-95FDE8549B9E}" type="pres">
      <dgm:prSet presAssocID="{852A6246-E0F0-4AF8-B548-5F13E3458B6A}" presName="childShp" presStyleLbl="bgAccFollowNode1" presStyleIdx="2" presStyleCnt="3">
        <dgm:presLayoutVars>
          <dgm:bulletEnabled val="1"/>
        </dgm:presLayoutVars>
      </dgm:prSet>
      <dgm:spPr/>
      <dgm:t>
        <a:bodyPr/>
        <a:lstStyle/>
        <a:p>
          <a:endParaRPr lang="es-CL"/>
        </a:p>
      </dgm:t>
    </dgm:pt>
  </dgm:ptLst>
  <dgm:cxnLst>
    <dgm:cxn modelId="{B2E6C149-DEF8-42DC-8B93-C17AE7C8F899}" srcId="{05DF20EA-A56D-46E9-828C-4CE5D35A1E0B}" destId="{25558FF0-3B72-4C12-B5E6-B78048F4E526}" srcOrd="0" destOrd="0" parTransId="{644C97C4-B709-4F33-A9FD-D59609C396DB}" sibTransId="{66480ADA-A464-4F8C-964E-7CF4F5D7E1DF}"/>
    <dgm:cxn modelId="{38B08306-BA95-48AF-9A35-C22EB377ABD0}" type="presOf" srcId="{3E790779-71A2-47DA-B162-17AFFCC14704}" destId="{35EA430A-7735-42C4-A287-D0C8794B738A}" srcOrd="0" destOrd="0" presId="urn:microsoft.com/office/officeart/2005/8/layout/vList6"/>
    <dgm:cxn modelId="{FC59E995-1BED-4BBD-8EA6-9F16452831DB}" srcId="{3E790779-71A2-47DA-B162-17AFFCC14704}" destId="{291F5FA6-A276-454F-B58E-DC0EB4D7A74B}" srcOrd="0" destOrd="0" parTransId="{6DCC3BE9-4E44-441C-AAF8-05FBECD8ECC4}" sibTransId="{1FEB9C32-74D4-427C-A2BD-32A634060DD2}"/>
    <dgm:cxn modelId="{B2491C4D-6692-4865-BC06-F389EDCD677E}" type="presOf" srcId="{25558FF0-3B72-4C12-B5E6-B78048F4E526}" destId="{BEADB822-6CAD-47A7-AAD8-E93F84465834}" srcOrd="0" destOrd="0" presId="urn:microsoft.com/office/officeart/2005/8/layout/vList6"/>
    <dgm:cxn modelId="{D62B96AA-E72A-4A35-B774-4F21A3052C2D}" srcId="{852A6246-E0F0-4AF8-B548-5F13E3458B6A}" destId="{D663EB89-D266-4D60-84E7-3C92BB982A07}" srcOrd="0" destOrd="0" parTransId="{02DB49D0-98B2-4A2C-BCD2-F4F802D8DE75}" sibTransId="{EAB6D4B0-21BD-4A8B-9FB5-08F32F892C0C}"/>
    <dgm:cxn modelId="{6CD5831A-572F-49E5-881B-80E59A918C4F}" type="presOf" srcId="{A6813A40-01EE-4997-9A7A-2E49780F2B83}" destId="{BEADB822-6CAD-47A7-AAD8-E93F84465834}" srcOrd="0" destOrd="1" presId="urn:microsoft.com/office/officeart/2005/8/layout/vList6"/>
    <dgm:cxn modelId="{836CADC6-881E-4B91-93D6-38A1AABA32AF}" srcId="{05DF20EA-A56D-46E9-828C-4CE5D35A1E0B}" destId="{6770C828-F2F5-4B1D-9CCD-8577FDDA00F7}" srcOrd="3" destOrd="0" parTransId="{0218DF47-4594-4F5E-B264-E4D9B5669581}" sibTransId="{B04E8305-5288-42D2-AB67-1DB4F375A55D}"/>
    <dgm:cxn modelId="{E687FEBA-E07F-44A9-9321-6A9A6359E4F4}" type="presOf" srcId="{05DF20EA-A56D-46E9-828C-4CE5D35A1E0B}" destId="{217035A6-DC6D-4EF5-95AC-CE29AC6945DB}" srcOrd="0" destOrd="0" presId="urn:microsoft.com/office/officeart/2005/8/layout/vList6"/>
    <dgm:cxn modelId="{6B1AD1F1-FDBE-4C84-A595-86F89101D892}" type="presOf" srcId="{87A02D1E-6C80-490D-B0EF-41FD2C7C9913}" destId="{68F48F6F-4130-45BE-B3FB-1CF65AAAF685}" srcOrd="0" destOrd="0" presId="urn:microsoft.com/office/officeart/2005/8/layout/vList6"/>
    <dgm:cxn modelId="{648BD90A-B8AF-4C6B-A420-5210DE693076}" srcId="{87A02D1E-6C80-490D-B0EF-41FD2C7C9913}" destId="{852A6246-E0F0-4AF8-B548-5F13E3458B6A}" srcOrd="2" destOrd="0" parTransId="{AAB3C922-1A06-4E7D-9918-2DB30110362A}" sibTransId="{7966FA91-1F38-4D41-8C49-8F5AB1BB9489}"/>
    <dgm:cxn modelId="{7667B5B9-E80E-4E0B-8B76-0AB5363B2B1C}" srcId="{05DF20EA-A56D-46E9-828C-4CE5D35A1E0B}" destId="{A6813A40-01EE-4997-9A7A-2E49780F2B83}" srcOrd="1" destOrd="0" parTransId="{4F9B8FA4-0A23-466F-9622-9A15682E974B}" sibTransId="{33F5F396-6F93-4555-93D9-57FBFBC4A463}"/>
    <dgm:cxn modelId="{8D246FC5-7FF9-48DB-8C5A-C4DB5426BC9D}" type="presOf" srcId="{D663EB89-D266-4D60-84E7-3C92BB982A07}" destId="{B489CB83-CF0E-4774-A07B-95FDE8549B9E}" srcOrd="0" destOrd="0" presId="urn:microsoft.com/office/officeart/2005/8/layout/vList6"/>
    <dgm:cxn modelId="{4D707E39-AE8A-4528-8049-F50BABB1C572}" type="presOf" srcId="{6770C828-F2F5-4B1D-9CCD-8577FDDA00F7}" destId="{BEADB822-6CAD-47A7-AAD8-E93F84465834}" srcOrd="0" destOrd="3" presId="urn:microsoft.com/office/officeart/2005/8/layout/vList6"/>
    <dgm:cxn modelId="{20B9B019-49E7-429A-8156-71C2CEE01C42}" srcId="{87A02D1E-6C80-490D-B0EF-41FD2C7C9913}" destId="{3E790779-71A2-47DA-B162-17AFFCC14704}" srcOrd="1" destOrd="0" parTransId="{6403A4C9-7157-41A3-BA90-1804DA9C4190}" sibTransId="{E63B2702-471D-42A7-A641-4369ED2A06B1}"/>
    <dgm:cxn modelId="{7ECB91D6-9ECD-4A89-AFFA-8DC5A1E99288}" type="presOf" srcId="{1C38040E-7C4C-44F5-A13F-190D5B527C1D}" destId="{975E514C-B921-41E0-A16A-A1F04B16CD95}" srcOrd="0" destOrd="1" presId="urn:microsoft.com/office/officeart/2005/8/layout/vList6"/>
    <dgm:cxn modelId="{85B5D69B-0906-4FF8-A073-A8F873304E52}" srcId="{3E790779-71A2-47DA-B162-17AFFCC14704}" destId="{1C38040E-7C4C-44F5-A13F-190D5B527C1D}" srcOrd="1" destOrd="0" parTransId="{50B38FF0-48DD-46DB-8DC0-70D5F74B55AE}" sibTransId="{D27CAA12-7A67-4394-B9A9-0F574E5EB975}"/>
    <dgm:cxn modelId="{9D59B1A9-F9F2-4EF8-ACEF-790784F5F349}" srcId="{05DF20EA-A56D-46E9-828C-4CE5D35A1E0B}" destId="{822A16ED-954E-48BD-AB07-80041116091C}" srcOrd="2" destOrd="0" parTransId="{626810F8-943F-4696-83CC-BC1E872EA18D}" sibTransId="{8B8BDD21-EA52-4E45-B056-8D13D4B82148}"/>
    <dgm:cxn modelId="{95744BE3-355F-4E77-AEE8-1BC15531FDBE}" type="presOf" srcId="{822A16ED-954E-48BD-AB07-80041116091C}" destId="{BEADB822-6CAD-47A7-AAD8-E93F84465834}" srcOrd="0" destOrd="2" presId="urn:microsoft.com/office/officeart/2005/8/layout/vList6"/>
    <dgm:cxn modelId="{9E575359-8232-47E4-B162-5128AAEB795E}" srcId="{87A02D1E-6C80-490D-B0EF-41FD2C7C9913}" destId="{05DF20EA-A56D-46E9-828C-4CE5D35A1E0B}" srcOrd="0" destOrd="0" parTransId="{9F0A8CC3-EA02-41B1-A361-2499454020E3}" sibTransId="{DE316CBE-35F2-474E-830A-9F55A810D759}"/>
    <dgm:cxn modelId="{F996CED1-68C8-4652-A777-5EB4553895DE}" type="presOf" srcId="{852A6246-E0F0-4AF8-B548-5F13E3458B6A}" destId="{EFE06CB0-0D27-466D-930C-F2D10E02BF0D}" srcOrd="0" destOrd="0" presId="urn:microsoft.com/office/officeart/2005/8/layout/vList6"/>
    <dgm:cxn modelId="{DD4FEDCB-9843-4EDF-870F-585C0B390EF1}" type="presOf" srcId="{291F5FA6-A276-454F-B58E-DC0EB4D7A74B}" destId="{975E514C-B921-41E0-A16A-A1F04B16CD95}" srcOrd="0" destOrd="0" presId="urn:microsoft.com/office/officeart/2005/8/layout/vList6"/>
    <dgm:cxn modelId="{2B04D757-C616-4524-A57D-42B23FCE89CA}" type="presParOf" srcId="{68F48F6F-4130-45BE-B3FB-1CF65AAAF685}" destId="{C1113C5A-1549-4927-A54A-51D75C09FEB6}" srcOrd="0" destOrd="0" presId="urn:microsoft.com/office/officeart/2005/8/layout/vList6"/>
    <dgm:cxn modelId="{0A3BC718-04A2-47BD-8B6F-D6A3EAAA36F4}" type="presParOf" srcId="{C1113C5A-1549-4927-A54A-51D75C09FEB6}" destId="{217035A6-DC6D-4EF5-95AC-CE29AC6945DB}" srcOrd="0" destOrd="0" presId="urn:microsoft.com/office/officeart/2005/8/layout/vList6"/>
    <dgm:cxn modelId="{DF449DA1-C6F5-40EA-98F5-1E19301CB4AB}" type="presParOf" srcId="{C1113C5A-1549-4927-A54A-51D75C09FEB6}" destId="{BEADB822-6CAD-47A7-AAD8-E93F84465834}" srcOrd="1" destOrd="0" presId="urn:microsoft.com/office/officeart/2005/8/layout/vList6"/>
    <dgm:cxn modelId="{C74DC65E-416F-4971-AEFD-5DFF670F6631}" type="presParOf" srcId="{68F48F6F-4130-45BE-B3FB-1CF65AAAF685}" destId="{0AC0B937-D83F-43EA-AA8F-1C11A32B57FC}" srcOrd="1" destOrd="0" presId="urn:microsoft.com/office/officeart/2005/8/layout/vList6"/>
    <dgm:cxn modelId="{7991972E-D481-4000-A32A-42E8A732D7CE}" type="presParOf" srcId="{68F48F6F-4130-45BE-B3FB-1CF65AAAF685}" destId="{0F082C8F-06B7-412C-9285-99BE617B9F8B}" srcOrd="2" destOrd="0" presId="urn:microsoft.com/office/officeart/2005/8/layout/vList6"/>
    <dgm:cxn modelId="{65B34D22-4FA0-4C60-BD4C-CD9274A7C74D}" type="presParOf" srcId="{0F082C8F-06B7-412C-9285-99BE617B9F8B}" destId="{35EA430A-7735-42C4-A287-D0C8794B738A}" srcOrd="0" destOrd="0" presId="urn:microsoft.com/office/officeart/2005/8/layout/vList6"/>
    <dgm:cxn modelId="{BF221112-FAB8-4208-AF7C-E93D688C5629}" type="presParOf" srcId="{0F082C8F-06B7-412C-9285-99BE617B9F8B}" destId="{975E514C-B921-41E0-A16A-A1F04B16CD95}" srcOrd="1" destOrd="0" presId="urn:microsoft.com/office/officeart/2005/8/layout/vList6"/>
    <dgm:cxn modelId="{B5D837E0-40A7-4D7A-BB08-D9D784038A0D}" type="presParOf" srcId="{68F48F6F-4130-45BE-B3FB-1CF65AAAF685}" destId="{E2FE1E62-43FD-416A-BB11-C9CFD7F4B33D}" srcOrd="3" destOrd="0" presId="urn:microsoft.com/office/officeart/2005/8/layout/vList6"/>
    <dgm:cxn modelId="{BB662AA5-5955-47D2-9D38-0DC5E6C7D8C7}" type="presParOf" srcId="{68F48F6F-4130-45BE-B3FB-1CF65AAAF685}" destId="{827EF16B-E274-42F3-8BBF-D3B099D21D18}" srcOrd="4" destOrd="0" presId="urn:microsoft.com/office/officeart/2005/8/layout/vList6"/>
    <dgm:cxn modelId="{7BC68E60-ABDE-47A9-8B95-58B008FAFA5F}" type="presParOf" srcId="{827EF16B-E274-42F3-8BBF-D3B099D21D18}" destId="{EFE06CB0-0D27-466D-930C-F2D10E02BF0D}" srcOrd="0" destOrd="0" presId="urn:microsoft.com/office/officeart/2005/8/layout/vList6"/>
    <dgm:cxn modelId="{60FC95A8-0480-46D2-B04F-12077E5FCAE2}" type="presParOf" srcId="{827EF16B-E274-42F3-8BBF-D3B099D21D18}" destId="{B489CB83-CF0E-4774-A07B-95FDE8549B9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32E5589-2B6A-49AA-8E89-D871C398B33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CL"/>
        </a:p>
      </dgm:t>
    </dgm:pt>
    <dgm:pt modelId="{66B66372-3A57-401B-9D7E-C5C8BD75F210}">
      <dgm:prSet phldrT="[Texto]" custT="1"/>
      <dgm:spPr/>
      <dgm:t>
        <a:bodyPr/>
        <a:lstStyle/>
        <a:p>
          <a:r>
            <a:rPr lang="es-CL" sz="1600" b="1" dirty="0" smtClean="0">
              <a:solidFill>
                <a:schemeClr val="bg1"/>
              </a:solidFill>
              <a:latin typeface="Cambria" panose="02040503050406030204" pitchFamily="18" charset="0"/>
            </a:rPr>
            <a:t>Índice de </a:t>
          </a:r>
          <a:r>
            <a:rPr lang="es-CL" sz="1600" b="1" dirty="0" err="1" smtClean="0">
              <a:solidFill>
                <a:schemeClr val="bg1"/>
              </a:solidFill>
              <a:latin typeface="Cambria" panose="02040503050406030204" pitchFamily="18" charset="0"/>
            </a:rPr>
            <a:t>Barthel</a:t>
          </a:r>
          <a:endParaRPr lang="es-CL" sz="1600" b="1" dirty="0">
            <a:solidFill>
              <a:schemeClr val="bg1"/>
            </a:solidFill>
            <a:latin typeface="Cambria" panose="02040503050406030204" pitchFamily="18" charset="0"/>
          </a:endParaRPr>
        </a:p>
      </dgm:t>
    </dgm:pt>
    <dgm:pt modelId="{22CF434A-D0AC-4F4B-B25E-1E34C64CEBEE}" type="parTrans" cxnId="{AC9ACD99-57AE-4C7E-89E4-013E5B647888}">
      <dgm:prSet/>
      <dgm:spPr/>
      <dgm:t>
        <a:bodyPr/>
        <a:lstStyle/>
        <a:p>
          <a:endParaRPr lang="es-CL"/>
        </a:p>
      </dgm:t>
    </dgm:pt>
    <dgm:pt modelId="{8FC1D308-ECA8-4935-9747-A0AB2F52CFBE}" type="sibTrans" cxnId="{AC9ACD99-57AE-4C7E-89E4-013E5B647888}">
      <dgm:prSet/>
      <dgm:spPr/>
      <dgm:t>
        <a:bodyPr/>
        <a:lstStyle/>
        <a:p>
          <a:endParaRPr lang="es-CL"/>
        </a:p>
      </dgm:t>
    </dgm:pt>
    <dgm:pt modelId="{589872BE-59E8-444C-A634-02EDD2340935}">
      <dgm:prSet phldrT="[Texto]" custT="1"/>
      <dgm:spPr/>
      <dgm:t>
        <a:bodyPr/>
        <a:lstStyle/>
        <a:p>
          <a:r>
            <a:rPr lang="es-CL" sz="1600" b="1" dirty="0" smtClean="0">
              <a:solidFill>
                <a:schemeClr val="bg1"/>
              </a:solidFill>
              <a:latin typeface="Cambria" panose="02040503050406030204" pitchFamily="18" charset="0"/>
            </a:rPr>
            <a:t>Mini-Mental </a:t>
          </a:r>
          <a:r>
            <a:rPr lang="es-CL" sz="1600" b="1" dirty="0" err="1" smtClean="0">
              <a:solidFill>
                <a:schemeClr val="bg1"/>
              </a:solidFill>
              <a:latin typeface="Cambria" panose="02040503050406030204" pitchFamily="18" charset="0"/>
            </a:rPr>
            <a:t>State</a:t>
          </a:r>
          <a:r>
            <a:rPr lang="es-CL" sz="1600" b="1" dirty="0" smtClean="0">
              <a:solidFill>
                <a:schemeClr val="bg1"/>
              </a:solidFill>
              <a:latin typeface="Cambria" panose="02040503050406030204" pitchFamily="18" charset="0"/>
            </a:rPr>
            <a:t> </a:t>
          </a:r>
          <a:r>
            <a:rPr lang="es-CL" sz="1600" b="1" dirty="0" err="1" smtClean="0">
              <a:solidFill>
                <a:schemeClr val="bg1"/>
              </a:solidFill>
              <a:latin typeface="Cambria" panose="02040503050406030204" pitchFamily="18" charset="0"/>
            </a:rPr>
            <a:t>Examination</a:t>
          </a:r>
          <a:endParaRPr lang="es-CL" sz="1600" b="1" dirty="0">
            <a:solidFill>
              <a:schemeClr val="bg1"/>
            </a:solidFill>
            <a:latin typeface="Cambria" panose="02040503050406030204" pitchFamily="18" charset="0"/>
          </a:endParaRPr>
        </a:p>
      </dgm:t>
    </dgm:pt>
    <dgm:pt modelId="{7AD129FD-F17F-4A7C-8E24-6E63DD220DC0}" type="parTrans" cxnId="{816BAEA1-EB1E-4709-BD43-4DDB78B0ED0B}">
      <dgm:prSet/>
      <dgm:spPr/>
      <dgm:t>
        <a:bodyPr/>
        <a:lstStyle/>
        <a:p>
          <a:endParaRPr lang="es-CL"/>
        </a:p>
      </dgm:t>
    </dgm:pt>
    <dgm:pt modelId="{095CCA6A-1BDF-4BA3-9167-BDC74BDE4BE2}" type="sibTrans" cxnId="{816BAEA1-EB1E-4709-BD43-4DDB78B0ED0B}">
      <dgm:prSet/>
      <dgm:spPr/>
      <dgm:t>
        <a:bodyPr/>
        <a:lstStyle/>
        <a:p>
          <a:endParaRPr lang="es-CL"/>
        </a:p>
      </dgm:t>
    </dgm:pt>
    <dgm:pt modelId="{FA06C3CC-87CA-4062-9F2E-409237FCBEA3}">
      <dgm:prSet phldrT="[Texto]" custT="1"/>
      <dgm:spPr/>
      <dgm:t>
        <a:bodyPr/>
        <a:lstStyle/>
        <a:p>
          <a:r>
            <a:rPr lang="es-CL" sz="1600" b="1" dirty="0" smtClean="0">
              <a:solidFill>
                <a:schemeClr val="bg1"/>
              </a:solidFill>
              <a:latin typeface="Cambria" panose="02040503050406030204" pitchFamily="18" charset="0"/>
            </a:rPr>
            <a:t>Beck </a:t>
          </a:r>
          <a:r>
            <a:rPr lang="es-CL" sz="1600" b="1" dirty="0" err="1" smtClean="0">
              <a:solidFill>
                <a:schemeClr val="bg1"/>
              </a:solidFill>
              <a:latin typeface="Cambria" panose="02040503050406030204" pitchFamily="18" charset="0"/>
            </a:rPr>
            <a:t>Depression</a:t>
          </a:r>
          <a:r>
            <a:rPr lang="es-CL" sz="1600" b="1" dirty="0" smtClean="0">
              <a:solidFill>
                <a:schemeClr val="bg1"/>
              </a:solidFill>
              <a:latin typeface="Cambria" panose="02040503050406030204" pitchFamily="18" charset="0"/>
            </a:rPr>
            <a:t> </a:t>
          </a:r>
          <a:r>
            <a:rPr lang="es-CL" sz="1600" b="1" dirty="0" err="1" smtClean="0">
              <a:solidFill>
                <a:schemeClr val="bg1"/>
              </a:solidFill>
              <a:latin typeface="Cambria" panose="02040503050406030204" pitchFamily="18" charset="0"/>
            </a:rPr>
            <a:t>Inventory</a:t>
          </a:r>
          <a:endParaRPr lang="es-CL" sz="1600" b="1" dirty="0">
            <a:solidFill>
              <a:schemeClr val="bg1"/>
            </a:solidFill>
            <a:latin typeface="Cambria" panose="02040503050406030204" pitchFamily="18" charset="0"/>
          </a:endParaRPr>
        </a:p>
      </dgm:t>
    </dgm:pt>
    <dgm:pt modelId="{1C079D1F-9F0E-46E8-B66B-EE3690D0BDF0}" type="parTrans" cxnId="{1BBD8076-9844-4701-9C54-08D93D5965F8}">
      <dgm:prSet/>
      <dgm:spPr/>
      <dgm:t>
        <a:bodyPr/>
        <a:lstStyle/>
        <a:p>
          <a:endParaRPr lang="es-CL"/>
        </a:p>
      </dgm:t>
    </dgm:pt>
    <dgm:pt modelId="{CC0C57C4-9386-48DF-BE39-43F78F0ACF21}" type="sibTrans" cxnId="{1BBD8076-9844-4701-9C54-08D93D5965F8}">
      <dgm:prSet/>
      <dgm:spPr/>
      <dgm:t>
        <a:bodyPr/>
        <a:lstStyle/>
        <a:p>
          <a:endParaRPr lang="es-CL"/>
        </a:p>
      </dgm:t>
    </dgm:pt>
    <dgm:pt modelId="{DF757259-ADA4-49E1-9357-C0A4CD801ABE}">
      <dgm:prSet phldrT="[Texto]" custT="1"/>
      <dgm:spPr/>
      <dgm:t>
        <a:bodyPr/>
        <a:lstStyle/>
        <a:p>
          <a:r>
            <a:rPr lang="es-CL" sz="1600" b="1" dirty="0" smtClean="0">
              <a:solidFill>
                <a:schemeClr val="bg1"/>
              </a:solidFill>
              <a:latin typeface="Cambria" panose="02040503050406030204" pitchFamily="18" charset="0"/>
            </a:rPr>
            <a:t>Fugl Meyer test</a:t>
          </a:r>
          <a:endParaRPr lang="es-CL" sz="1600" b="1" dirty="0">
            <a:solidFill>
              <a:schemeClr val="bg1"/>
            </a:solidFill>
            <a:latin typeface="Cambria" panose="02040503050406030204" pitchFamily="18" charset="0"/>
          </a:endParaRPr>
        </a:p>
      </dgm:t>
    </dgm:pt>
    <dgm:pt modelId="{435BD683-1488-4E85-B6F1-30188FA964CB}" type="parTrans" cxnId="{81FE32E9-E859-4443-93BA-B633E1A115A5}">
      <dgm:prSet/>
      <dgm:spPr/>
      <dgm:t>
        <a:bodyPr/>
        <a:lstStyle/>
        <a:p>
          <a:endParaRPr lang="es-CL"/>
        </a:p>
      </dgm:t>
    </dgm:pt>
    <dgm:pt modelId="{BA2715B0-D957-4273-84B5-5F4B573051C2}" type="sibTrans" cxnId="{81FE32E9-E859-4443-93BA-B633E1A115A5}">
      <dgm:prSet/>
      <dgm:spPr/>
      <dgm:t>
        <a:bodyPr/>
        <a:lstStyle/>
        <a:p>
          <a:endParaRPr lang="es-CL"/>
        </a:p>
      </dgm:t>
    </dgm:pt>
    <dgm:pt modelId="{D378CEE8-7C78-4E58-B5AE-0B25BA2D531E}">
      <dgm:prSet phldrT="[Texto]" custT="1"/>
      <dgm:spPr/>
      <dgm:t>
        <a:bodyPr/>
        <a:lstStyle/>
        <a:p>
          <a:r>
            <a:rPr lang="es-CL" sz="1600" b="1" u="none" dirty="0" err="1" smtClean="0">
              <a:latin typeface="Cambria" panose="02040503050406030204" pitchFamily="18" charset="0"/>
            </a:rPr>
            <a:t>Gugging</a:t>
          </a:r>
          <a:r>
            <a:rPr lang="es-CL" sz="1600" b="1" u="none" dirty="0" smtClean="0">
              <a:latin typeface="Cambria" panose="02040503050406030204" pitchFamily="18" charset="0"/>
            </a:rPr>
            <a:t> </a:t>
          </a:r>
          <a:r>
            <a:rPr lang="es-CL" sz="1600" b="1" u="none" dirty="0" err="1" smtClean="0">
              <a:latin typeface="Cambria" panose="02040503050406030204" pitchFamily="18" charset="0"/>
            </a:rPr>
            <a:t>swallowing</a:t>
          </a:r>
          <a:r>
            <a:rPr lang="es-CL" sz="1600" b="1" u="none" dirty="0" smtClean="0">
              <a:latin typeface="Cambria" panose="02040503050406030204" pitchFamily="18" charset="0"/>
            </a:rPr>
            <a:t> </a:t>
          </a:r>
          <a:r>
            <a:rPr lang="es-CL" sz="1600" b="1" u="none" dirty="0" err="1" smtClean="0">
              <a:latin typeface="Cambria" panose="02040503050406030204" pitchFamily="18" charset="0"/>
            </a:rPr>
            <a:t>screen</a:t>
          </a:r>
          <a:endParaRPr lang="es-CL" sz="1600" b="1" u="none" dirty="0">
            <a:latin typeface="Cambria" panose="02040503050406030204" pitchFamily="18" charset="0"/>
          </a:endParaRPr>
        </a:p>
      </dgm:t>
    </dgm:pt>
    <dgm:pt modelId="{917F0A32-48B0-446E-A095-413EA8FF9F79}" type="parTrans" cxnId="{2640CED3-C998-499B-BBC9-06939E8F942F}">
      <dgm:prSet/>
      <dgm:spPr/>
      <dgm:t>
        <a:bodyPr/>
        <a:lstStyle/>
        <a:p>
          <a:endParaRPr lang="es-CL"/>
        </a:p>
      </dgm:t>
    </dgm:pt>
    <dgm:pt modelId="{A5AD8C98-93AA-432E-83AA-EDD07727460D}" type="sibTrans" cxnId="{2640CED3-C998-499B-BBC9-06939E8F942F}">
      <dgm:prSet/>
      <dgm:spPr/>
      <dgm:t>
        <a:bodyPr/>
        <a:lstStyle/>
        <a:p>
          <a:endParaRPr lang="es-CL"/>
        </a:p>
      </dgm:t>
    </dgm:pt>
    <dgm:pt modelId="{B4F39F71-B3D2-4832-A136-A32F9CBEC51C}">
      <dgm:prSet phldrT="[Texto]" custT="1"/>
      <dgm:spPr/>
      <dgm:t>
        <a:bodyPr/>
        <a:lstStyle/>
        <a:p>
          <a:r>
            <a:rPr lang="en-US" altLang="es-CL" sz="1600" b="1" dirty="0" smtClean="0">
              <a:solidFill>
                <a:schemeClr val="bg1"/>
              </a:solidFill>
              <a:latin typeface="Cambria" panose="02040503050406030204" pitchFamily="18" charset="0"/>
            </a:rPr>
            <a:t>Goal Attainment Scale (GAS</a:t>
          </a:r>
          <a:r>
            <a:rPr lang="en-US" altLang="es-CL" sz="1600" b="1" dirty="0" smtClean="0">
              <a:solidFill>
                <a:schemeClr val="bg1"/>
              </a:solidFill>
            </a:rPr>
            <a:t>)</a:t>
          </a:r>
          <a:endParaRPr lang="es-CL" sz="1600" b="1" u="none" dirty="0">
            <a:solidFill>
              <a:schemeClr val="bg1"/>
            </a:solidFill>
          </a:endParaRPr>
        </a:p>
      </dgm:t>
    </dgm:pt>
    <dgm:pt modelId="{7C7288CD-5E28-4299-8B20-46FC75184276}" type="parTrans" cxnId="{E39B7E71-33D5-4CBF-9472-A3CB3A7D260F}">
      <dgm:prSet/>
      <dgm:spPr/>
      <dgm:t>
        <a:bodyPr/>
        <a:lstStyle/>
        <a:p>
          <a:endParaRPr lang="es-CL"/>
        </a:p>
      </dgm:t>
    </dgm:pt>
    <dgm:pt modelId="{67740299-F70A-49CF-8E8C-ED7310CD642D}" type="sibTrans" cxnId="{E39B7E71-33D5-4CBF-9472-A3CB3A7D260F}">
      <dgm:prSet/>
      <dgm:spPr/>
      <dgm:t>
        <a:bodyPr/>
        <a:lstStyle/>
        <a:p>
          <a:endParaRPr lang="es-CL"/>
        </a:p>
      </dgm:t>
    </dgm:pt>
    <dgm:pt modelId="{CC4C49B6-FDBD-4A8C-9A28-9546764619AD}" type="pres">
      <dgm:prSet presAssocID="{B32E5589-2B6A-49AA-8E89-D871C398B33F}" presName="linear" presStyleCnt="0">
        <dgm:presLayoutVars>
          <dgm:animLvl val="lvl"/>
          <dgm:resizeHandles val="exact"/>
        </dgm:presLayoutVars>
      </dgm:prSet>
      <dgm:spPr/>
      <dgm:t>
        <a:bodyPr/>
        <a:lstStyle/>
        <a:p>
          <a:endParaRPr lang="es-CL"/>
        </a:p>
      </dgm:t>
    </dgm:pt>
    <dgm:pt modelId="{E4A501EF-00B2-4019-A50B-8349D644F2BC}" type="pres">
      <dgm:prSet presAssocID="{66B66372-3A57-401B-9D7E-C5C8BD75F210}" presName="parentText" presStyleLbl="node1" presStyleIdx="0" presStyleCnt="6">
        <dgm:presLayoutVars>
          <dgm:chMax val="0"/>
          <dgm:bulletEnabled val="1"/>
        </dgm:presLayoutVars>
      </dgm:prSet>
      <dgm:spPr/>
      <dgm:t>
        <a:bodyPr/>
        <a:lstStyle/>
        <a:p>
          <a:endParaRPr lang="es-CL"/>
        </a:p>
      </dgm:t>
    </dgm:pt>
    <dgm:pt modelId="{F4F7AF17-707B-46CF-B3E7-D5EE77BE13B0}" type="pres">
      <dgm:prSet presAssocID="{8FC1D308-ECA8-4935-9747-A0AB2F52CFBE}" presName="spacer" presStyleCnt="0"/>
      <dgm:spPr/>
    </dgm:pt>
    <dgm:pt modelId="{690E96F4-4F90-4347-9348-AB38AEF18648}" type="pres">
      <dgm:prSet presAssocID="{589872BE-59E8-444C-A634-02EDD2340935}" presName="parentText" presStyleLbl="node1" presStyleIdx="1" presStyleCnt="6">
        <dgm:presLayoutVars>
          <dgm:chMax val="0"/>
          <dgm:bulletEnabled val="1"/>
        </dgm:presLayoutVars>
      </dgm:prSet>
      <dgm:spPr/>
      <dgm:t>
        <a:bodyPr/>
        <a:lstStyle/>
        <a:p>
          <a:endParaRPr lang="es-CL"/>
        </a:p>
      </dgm:t>
    </dgm:pt>
    <dgm:pt modelId="{59D01AE6-4D9F-453F-B644-FA4FBD5D1CDF}" type="pres">
      <dgm:prSet presAssocID="{095CCA6A-1BDF-4BA3-9167-BDC74BDE4BE2}" presName="spacer" presStyleCnt="0"/>
      <dgm:spPr/>
    </dgm:pt>
    <dgm:pt modelId="{E8573B9C-3757-4A25-890F-134782F5B1B8}" type="pres">
      <dgm:prSet presAssocID="{FA06C3CC-87CA-4062-9F2E-409237FCBEA3}" presName="parentText" presStyleLbl="node1" presStyleIdx="2" presStyleCnt="6">
        <dgm:presLayoutVars>
          <dgm:chMax val="0"/>
          <dgm:bulletEnabled val="1"/>
        </dgm:presLayoutVars>
      </dgm:prSet>
      <dgm:spPr/>
      <dgm:t>
        <a:bodyPr/>
        <a:lstStyle/>
        <a:p>
          <a:endParaRPr lang="es-CL"/>
        </a:p>
      </dgm:t>
    </dgm:pt>
    <dgm:pt modelId="{C829FDA8-F48E-4A24-B373-B20F338E98DD}" type="pres">
      <dgm:prSet presAssocID="{CC0C57C4-9386-48DF-BE39-43F78F0ACF21}" presName="spacer" presStyleCnt="0"/>
      <dgm:spPr/>
    </dgm:pt>
    <dgm:pt modelId="{C372FAD0-ECB5-4C7F-8105-43F8FC3442A5}" type="pres">
      <dgm:prSet presAssocID="{DF757259-ADA4-49E1-9357-C0A4CD801ABE}" presName="parentText" presStyleLbl="node1" presStyleIdx="3" presStyleCnt="6">
        <dgm:presLayoutVars>
          <dgm:chMax val="0"/>
          <dgm:bulletEnabled val="1"/>
        </dgm:presLayoutVars>
      </dgm:prSet>
      <dgm:spPr/>
      <dgm:t>
        <a:bodyPr/>
        <a:lstStyle/>
        <a:p>
          <a:endParaRPr lang="es-CL"/>
        </a:p>
      </dgm:t>
    </dgm:pt>
    <dgm:pt modelId="{8FAF459A-F412-4A2A-8886-6406695CC2D8}" type="pres">
      <dgm:prSet presAssocID="{BA2715B0-D957-4273-84B5-5F4B573051C2}" presName="spacer" presStyleCnt="0"/>
      <dgm:spPr/>
    </dgm:pt>
    <dgm:pt modelId="{CD97F538-81E7-486A-8046-6AC2BF3FB810}" type="pres">
      <dgm:prSet presAssocID="{D378CEE8-7C78-4E58-B5AE-0B25BA2D531E}" presName="parentText" presStyleLbl="node1" presStyleIdx="4" presStyleCnt="6">
        <dgm:presLayoutVars>
          <dgm:chMax val="0"/>
          <dgm:bulletEnabled val="1"/>
        </dgm:presLayoutVars>
      </dgm:prSet>
      <dgm:spPr/>
      <dgm:t>
        <a:bodyPr/>
        <a:lstStyle/>
        <a:p>
          <a:endParaRPr lang="es-CL"/>
        </a:p>
      </dgm:t>
    </dgm:pt>
    <dgm:pt modelId="{FF1BB208-A4F4-45AE-A658-58259512419F}" type="pres">
      <dgm:prSet presAssocID="{A5AD8C98-93AA-432E-83AA-EDD07727460D}" presName="spacer" presStyleCnt="0"/>
      <dgm:spPr/>
    </dgm:pt>
    <dgm:pt modelId="{DBEAEFD8-1743-4EB6-BBBA-80E6A4139BE2}" type="pres">
      <dgm:prSet presAssocID="{B4F39F71-B3D2-4832-A136-A32F9CBEC51C}" presName="parentText" presStyleLbl="node1" presStyleIdx="5" presStyleCnt="6">
        <dgm:presLayoutVars>
          <dgm:chMax val="0"/>
          <dgm:bulletEnabled val="1"/>
        </dgm:presLayoutVars>
      </dgm:prSet>
      <dgm:spPr/>
      <dgm:t>
        <a:bodyPr/>
        <a:lstStyle/>
        <a:p>
          <a:endParaRPr lang="es-CL"/>
        </a:p>
      </dgm:t>
    </dgm:pt>
  </dgm:ptLst>
  <dgm:cxnLst>
    <dgm:cxn modelId="{8BA05556-E733-46AA-8641-1961ED868051}" type="presOf" srcId="{B32E5589-2B6A-49AA-8E89-D871C398B33F}" destId="{CC4C49B6-FDBD-4A8C-9A28-9546764619AD}" srcOrd="0" destOrd="0" presId="urn:microsoft.com/office/officeart/2005/8/layout/vList2"/>
    <dgm:cxn modelId="{E5679B66-EE5F-45F7-A5E4-389E27922D9A}" type="presOf" srcId="{589872BE-59E8-444C-A634-02EDD2340935}" destId="{690E96F4-4F90-4347-9348-AB38AEF18648}" srcOrd="0" destOrd="0" presId="urn:microsoft.com/office/officeart/2005/8/layout/vList2"/>
    <dgm:cxn modelId="{2640CED3-C998-499B-BBC9-06939E8F942F}" srcId="{B32E5589-2B6A-49AA-8E89-D871C398B33F}" destId="{D378CEE8-7C78-4E58-B5AE-0B25BA2D531E}" srcOrd="4" destOrd="0" parTransId="{917F0A32-48B0-446E-A095-413EA8FF9F79}" sibTransId="{A5AD8C98-93AA-432E-83AA-EDD07727460D}"/>
    <dgm:cxn modelId="{AC9ACD99-57AE-4C7E-89E4-013E5B647888}" srcId="{B32E5589-2B6A-49AA-8E89-D871C398B33F}" destId="{66B66372-3A57-401B-9D7E-C5C8BD75F210}" srcOrd="0" destOrd="0" parTransId="{22CF434A-D0AC-4F4B-B25E-1E34C64CEBEE}" sibTransId="{8FC1D308-ECA8-4935-9747-A0AB2F52CFBE}"/>
    <dgm:cxn modelId="{1BBD8076-9844-4701-9C54-08D93D5965F8}" srcId="{B32E5589-2B6A-49AA-8E89-D871C398B33F}" destId="{FA06C3CC-87CA-4062-9F2E-409237FCBEA3}" srcOrd="2" destOrd="0" parTransId="{1C079D1F-9F0E-46E8-B66B-EE3690D0BDF0}" sibTransId="{CC0C57C4-9386-48DF-BE39-43F78F0ACF21}"/>
    <dgm:cxn modelId="{971B1F3C-D82D-43C6-BD7D-41911E6C74A2}" type="presOf" srcId="{66B66372-3A57-401B-9D7E-C5C8BD75F210}" destId="{E4A501EF-00B2-4019-A50B-8349D644F2BC}" srcOrd="0" destOrd="0" presId="urn:microsoft.com/office/officeart/2005/8/layout/vList2"/>
    <dgm:cxn modelId="{E05C8E5E-9A7D-4A3B-8506-6A93DF72FFCB}" type="presOf" srcId="{B4F39F71-B3D2-4832-A136-A32F9CBEC51C}" destId="{DBEAEFD8-1743-4EB6-BBBA-80E6A4139BE2}" srcOrd="0" destOrd="0" presId="urn:microsoft.com/office/officeart/2005/8/layout/vList2"/>
    <dgm:cxn modelId="{816BAEA1-EB1E-4709-BD43-4DDB78B0ED0B}" srcId="{B32E5589-2B6A-49AA-8E89-D871C398B33F}" destId="{589872BE-59E8-444C-A634-02EDD2340935}" srcOrd="1" destOrd="0" parTransId="{7AD129FD-F17F-4A7C-8E24-6E63DD220DC0}" sibTransId="{095CCA6A-1BDF-4BA3-9167-BDC74BDE4BE2}"/>
    <dgm:cxn modelId="{A9593186-6F2C-4CAD-87A6-317AAF40297D}" type="presOf" srcId="{FA06C3CC-87CA-4062-9F2E-409237FCBEA3}" destId="{E8573B9C-3757-4A25-890F-134782F5B1B8}" srcOrd="0" destOrd="0" presId="urn:microsoft.com/office/officeart/2005/8/layout/vList2"/>
    <dgm:cxn modelId="{81FE32E9-E859-4443-93BA-B633E1A115A5}" srcId="{B32E5589-2B6A-49AA-8E89-D871C398B33F}" destId="{DF757259-ADA4-49E1-9357-C0A4CD801ABE}" srcOrd="3" destOrd="0" parTransId="{435BD683-1488-4E85-B6F1-30188FA964CB}" sibTransId="{BA2715B0-D957-4273-84B5-5F4B573051C2}"/>
    <dgm:cxn modelId="{1932007A-43DF-4107-B509-448A8447EEFC}" type="presOf" srcId="{DF757259-ADA4-49E1-9357-C0A4CD801ABE}" destId="{C372FAD0-ECB5-4C7F-8105-43F8FC3442A5}" srcOrd="0" destOrd="0" presId="urn:microsoft.com/office/officeart/2005/8/layout/vList2"/>
    <dgm:cxn modelId="{3C47A836-698B-4215-B765-F8F05CFF528C}" type="presOf" srcId="{D378CEE8-7C78-4E58-B5AE-0B25BA2D531E}" destId="{CD97F538-81E7-486A-8046-6AC2BF3FB810}" srcOrd="0" destOrd="0" presId="urn:microsoft.com/office/officeart/2005/8/layout/vList2"/>
    <dgm:cxn modelId="{E39B7E71-33D5-4CBF-9472-A3CB3A7D260F}" srcId="{B32E5589-2B6A-49AA-8E89-D871C398B33F}" destId="{B4F39F71-B3D2-4832-A136-A32F9CBEC51C}" srcOrd="5" destOrd="0" parTransId="{7C7288CD-5E28-4299-8B20-46FC75184276}" sibTransId="{67740299-F70A-49CF-8E8C-ED7310CD642D}"/>
    <dgm:cxn modelId="{A446A514-7F3E-4D68-B6C6-C36C28EE4E1E}" type="presParOf" srcId="{CC4C49B6-FDBD-4A8C-9A28-9546764619AD}" destId="{E4A501EF-00B2-4019-A50B-8349D644F2BC}" srcOrd="0" destOrd="0" presId="urn:microsoft.com/office/officeart/2005/8/layout/vList2"/>
    <dgm:cxn modelId="{F4BD6C72-1A87-4223-A94F-C2C929D0CF45}" type="presParOf" srcId="{CC4C49B6-FDBD-4A8C-9A28-9546764619AD}" destId="{F4F7AF17-707B-46CF-B3E7-D5EE77BE13B0}" srcOrd="1" destOrd="0" presId="urn:microsoft.com/office/officeart/2005/8/layout/vList2"/>
    <dgm:cxn modelId="{72D63166-049C-4CCA-8212-A5BAA8890159}" type="presParOf" srcId="{CC4C49B6-FDBD-4A8C-9A28-9546764619AD}" destId="{690E96F4-4F90-4347-9348-AB38AEF18648}" srcOrd="2" destOrd="0" presId="urn:microsoft.com/office/officeart/2005/8/layout/vList2"/>
    <dgm:cxn modelId="{20B7FD20-244B-4A02-9923-3DD366EBB437}" type="presParOf" srcId="{CC4C49B6-FDBD-4A8C-9A28-9546764619AD}" destId="{59D01AE6-4D9F-453F-B644-FA4FBD5D1CDF}" srcOrd="3" destOrd="0" presId="urn:microsoft.com/office/officeart/2005/8/layout/vList2"/>
    <dgm:cxn modelId="{D6997B0E-CE2E-429B-AFAB-D5A3505909D8}" type="presParOf" srcId="{CC4C49B6-FDBD-4A8C-9A28-9546764619AD}" destId="{E8573B9C-3757-4A25-890F-134782F5B1B8}" srcOrd="4" destOrd="0" presId="urn:microsoft.com/office/officeart/2005/8/layout/vList2"/>
    <dgm:cxn modelId="{10AF2220-7D07-4AD2-B1A6-25BAF0E80E95}" type="presParOf" srcId="{CC4C49B6-FDBD-4A8C-9A28-9546764619AD}" destId="{C829FDA8-F48E-4A24-B373-B20F338E98DD}" srcOrd="5" destOrd="0" presId="urn:microsoft.com/office/officeart/2005/8/layout/vList2"/>
    <dgm:cxn modelId="{D23BD7BC-3FF6-4B41-9FA8-0126DAC9138D}" type="presParOf" srcId="{CC4C49B6-FDBD-4A8C-9A28-9546764619AD}" destId="{C372FAD0-ECB5-4C7F-8105-43F8FC3442A5}" srcOrd="6" destOrd="0" presId="urn:microsoft.com/office/officeart/2005/8/layout/vList2"/>
    <dgm:cxn modelId="{DE8ADF0B-35E3-4B21-9505-3B3EEC958876}" type="presParOf" srcId="{CC4C49B6-FDBD-4A8C-9A28-9546764619AD}" destId="{8FAF459A-F412-4A2A-8886-6406695CC2D8}" srcOrd="7" destOrd="0" presId="urn:microsoft.com/office/officeart/2005/8/layout/vList2"/>
    <dgm:cxn modelId="{5EA2D481-9309-4F85-854D-E8D7C7E90556}" type="presParOf" srcId="{CC4C49B6-FDBD-4A8C-9A28-9546764619AD}" destId="{CD97F538-81E7-486A-8046-6AC2BF3FB810}" srcOrd="8" destOrd="0" presId="urn:microsoft.com/office/officeart/2005/8/layout/vList2"/>
    <dgm:cxn modelId="{E9102B68-2DC8-43CC-9B4C-707BC6D3EFCA}" type="presParOf" srcId="{CC4C49B6-FDBD-4A8C-9A28-9546764619AD}" destId="{FF1BB208-A4F4-45AE-A658-58259512419F}" srcOrd="9" destOrd="0" presId="urn:microsoft.com/office/officeart/2005/8/layout/vList2"/>
    <dgm:cxn modelId="{39748E6D-491E-48DE-A3C3-7B74707A4F4F}" type="presParOf" srcId="{CC4C49B6-FDBD-4A8C-9A28-9546764619AD}" destId="{DBEAEFD8-1743-4EB6-BBBA-80E6A4139BE2}" srcOrd="1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B3327D-86A9-8043-88BB-E12F5FD42928}" type="doc">
      <dgm:prSet loTypeId="urn:microsoft.com/office/officeart/2005/8/layout/radial6" loCatId="" qsTypeId="urn:microsoft.com/office/officeart/2005/8/quickstyle/simple4" qsCatId="simple" csTypeId="urn:microsoft.com/office/officeart/2005/8/colors/colorful1" csCatId="colorful" phldr="1"/>
      <dgm:spPr/>
      <dgm:t>
        <a:bodyPr/>
        <a:lstStyle/>
        <a:p>
          <a:endParaRPr lang="es-ES"/>
        </a:p>
      </dgm:t>
    </dgm:pt>
    <dgm:pt modelId="{6EEF4350-A379-3C41-A65D-0DC732D1A019}">
      <dgm:prSet phldrT="[Texto]" custT="1"/>
      <dgm:spPr/>
      <dgm:t>
        <a:bodyPr/>
        <a:lstStyle/>
        <a:p>
          <a:r>
            <a:rPr lang="es-ES" sz="1200" b="1" dirty="0" smtClean="0">
              <a:latin typeface="Cambria"/>
              <a:cs typeface="Cambria"/>
            </a:rPr>
            <a:t>Promover: Ejercicio de Derecho</a:t>
          </a:r>
          <a:endParaRPr lang="es-ES" sz="1200" b="1" dirty="0">
            <a:latin typeface="Cambria"/>
            <a:cs typeface="Cambria"/>
          </a:endParaRPr>
        </a:p>
      </dgm:t>
    </dgm:pt>
    <dgm:pt modelId="{E0476756-2348-DB4E-842D-0DF85E1D0077}" type="parTrans" cxnId="{61243B49-806D-6345-ABE8-42696EE318FF}">
      <dgm:prSet/>
      <dgm:spPr/>
      <dgm:t>
        <a:bodyPr/>
        <a:lstStyle/>
        <a:p>
          <a:endParaRPr lang="es-ES" sz="1200">
            <a:latin typeface="Cambria"/>
            <a:cs typeface="Cambria"/>
          </a:endParaRPr>
        </a:p>
      </dgm:t>
    </dgm:pt>
    <dgm:pt modelId="{4C30CFBA-29AD-D942-A854-68EB301939E1}" type="sibTrans" cxnId="{61243B49-806D-6345-ABE8-42696EE318FF}">
      <dgm:prSet/>
      <dgm:spPr/>
      <dgm:t>
        <a:bodyPr/>
        <a:lstStyle/>
        <a:p>
          <a:endParaRPr lang="es-ES" sz="1200">
            <a:latin typeface="Cambria"/>
            <a:cs typeface="Cambria"/>
          </a:endParaRPr>
        </a:p>
      </dgm:t>
    </dgm:pt>
    <dgm:pt modelId="{4A97EE35-2CEC-8847-92FA-FD2176082C9F}">
      <dgm:prSet phldrT="[Texto]" custT="1"/>
      <dgm:spPr/>
      <dgm:t>
        <a:bodyPr/>
        <a:lstStyle/>
        <a:p>
          <a:r>
            <a:rPr lang="es-ES" sz="1200" b="1" dirty="0" smtClean="0">
              <a:solidFill>
                <a:schemeClr val="tx1"/>
              </a:solidFill>
              <a:latin typeface="Cambria"/>
              <a:cs typeface="Cambria"/>
            </a:rPr>
            <a:t>Instituciones pública / privadas</a:t>
          </a:r>
          <a:endParaRPr lang="es-ES" sz="1200" b="1" dirty="0">
            <a:solidFill>
              <a:schemeClr val="tx1"/>
            </a:solidFill>
            <a:latin typeface="Cambria"/>
            <a:cs typeface="Cambria"/>
          </a:endParaRPr>
        </a:p>
      </dgm:t>
    </dgm:pt>
    <dgm:pt modelId="{5E50AA09-F062-8346-B9CB-00C2753643F4}" type="parTrans" cxnId="{80401513-61A5-4147-B229-DA18ED510C24}">
      <dgm:prSet/>
      <dgm:spPr/>
      <dgm:t>
        <a:bodyPr/>
        <a:lstStyle/>
        <a:p>
          <a:endParaRPr lang="es-ES" sz="1200">
            <a:latin typeface="Cambria"/>
            <a:cs typeface="Cambria"/>
          </a:endParaRPr>
        </a:p>
      </dgm:t>
    </dgm:pt>
    <dgm:pt modelId="{D7023B24-B3CF-4B41-B312-8FCC6AE62F17}" type="sibTrans" cxnId="{80401513-61A5-4147-B229-DA18ED510C24}">
      <dgm:prSet/>
      <dgm:spPr/>
      <dgm:t>
        <a:bodyPr/>
        <a:lstStyle/>
        <a:p>
          <a:endParaRPr lang="es-ES" sz="1200">
            <a:latin typeface="Cambria"/>
            <a:cs typeface="Cambria"/>
          </a:endParaRPr>
        </a:p>
      </dgm:t>
    </dgm:pt>
    <dgm:pt modelId="{C386AA20-BB68-DF4D-95AF-40E0808AF911}">
      <dgm:prSet phldrT="[Texto]" custT="1"/>
      <dgm:spPr>
        <a:solidFill>
          <a:schemeClr val="accent3">
            <a:lumMod val="60000"/>
            <a:lumOff val="40000"/>
          </a:schemeClr>
        </a:solidFill>
      </dgm:spPr>
      <dgm:t>
        <a:bodyPr/>
        <a:lstStyle/>
        <a:p>
          <a:r>
            <a:rPr lang="es-ES" sz="1200" b="1" dirty="0" smtClean="0">
              <a:solidFill>
                <a:schemeClr val="tx1"/>
              </a:solidFill>
              <a:latin typeface="Cambria"/>
              <a:cs typeface="Cambria"/>
            </a:rPr>
            <a:t>Niño/a</a:t>
          </a:r>
          <a:endParaRPr lang="es-ES" sz="1200" b="1" dirty="0">
            <a:solidFill>
              <a:schemeClr val="tx1"/>
            </a:solidFill>
            <a:latin typeface="Cambria"/>
            <a:cs typeface="Cambria"/>
          </a:endParaRPr>
        </a:p>
      </dgm:t>
    </dgm:pt>
    <dgm:pt modelId="{DB03BB48-7C42-7C43-BDDF-2DC154BF1084}" type="parTrans" cxnId="{957FD0E8-AB96-7549-97D8-687B34EB0239}">
      <dgm:prSet/>
      <dgm:spPr/>
      <dgm:t>
        <a:bodyPr/>
        <a:lstStyle/>
        <a:p>
          <a:endParaRPr lang="es-ES" sz="1200">
            <a:latin typeface="Cambria"/>
            <a:cs typeface="Cambria"/>
          </a:endParaRPr>
        </a:p>
      </dgm:t>
    </dgm:pt>
    <dgm:pt modelId="{3CFEBF53-9A60-A149-BD35-2B16AB6AB76F}" type="sibTrans" cxnId="{957FD0E8-AB96-7549-97D8-687B34EB0239}">
      <dgm:prSet/>
      <dgm:spPr/>
      <dgm:t>
        <a:bodyPr/>
        <a:lstStyle/>
        <a:p>
          <a:endParaRPr lang="es-ES" sz="1200">
            <a:latin typeface="Cambria"/>
            <a:cs typeface="Cambria"/>
          </a:endParaRPr>
        </a:p>
      </dgm:t>
    </dgm:pt>
    <dgm:pt modelId="{8E2EBBF3-13E5-9746-88DD-E99EEF6A5906}">
      <dgm:prSet phldrT="[Texto]" custT="1"/>
      <dgm:spPr>
        <a:solidFill>
          <a:schemeClr val="accent4">
            <a:lumMod val="60000"/>
            <a:lumOff val="40000"/>
          </a:schemeClr>
        </a:solidFill>
      </dgm:spPr>
      <dgm:t>
        <a:bodyPr/>
        <a:lstStyle/>
        <a:p>
          <a:r>
            <a:rPr lang="es-ES" sz="1200" b="1" dirty="0" smtClean="0">
              <a:solidFill>
                <a:schemeClr val="tx1"/>
              </a:solidFill>
              <a:latin typeface="Cambria"/>
              <a:cs typeface="Cambria"/>
            </a:rPr>
            <a:t>Comunidad en General</a:t>
          </a:r>
          <a:endParaRPr lang="es-ES" sz="1200" b="1" dirty="0">
            <a:solidFill>
              <a:schemeClr val="tx1"/>
            </a:solidFill>
            <a:latin typeface="Cambria"/>
            <a:cs typeface="Cambria"/>
          </a:endParaRPr>
        </a:p>
      </dgm:t>
    </dgm:pt>
    <dgm:pt modelId="{12E95DA6-A46D-E345-8F40-97E8D455BC1E}" type="parTrans" cxnId="{3E49A3C2-4958-7C45-BC8E-7E4D193B4425}">
      <dgm:prSet/>
      <dgm:spPr/>
      <dgm:t>
        <a:bodyPr/>
        <a:lstStyle/>
        <a:p>
          <a:endParaRPr lang="es-ES" sz="1200">
            <a:latin typeface="Cambria"/>
            <a:cs typeface="Cambria"/>
          </a:endParaRPr>
        </a:p>
      </dgm:t>
    </dgm:pt>
    <dgm:pt modelId="{BB21DC90-78D5-7B4F-A87E-E1E60BAF3BE7}" type="sibTrans" cxnId="{3E49A3C2-4958-7C45-BC8E-7E4D193B4425}">
      <dgm:prSet/>
      <dgm:spPr/>
      <dgm:t>
        <a:bodyPr/>
        <a:lstStyle/>
        <a:p>
          <a:endParaRPr lang="es-ES" sz="1200">
            <a:latin typeface="Cambria"/>
            <a:cs typeface="Cambria"/>
          </a:endParaRPr>
        </a:p>
      </dgm:t>
    </dgm:pt>
    <dgm:pt modelId="{3147703D-0543-C748-8B79-715424B11C06}">
      <dgm:prSet phldrT="[Texto]" custT="1"/>
      <dgm:spPr/>
      <dgm:t>
        <a:bodyPr/>
        <a:lstStyle/>
        <a:p>
          <a:r>
            <a:rPr lang="es-ES" sz="1200" b="1" dirty="0" smtClean="0">
              <a:solidFill>
                <a:schemeClr val="tx1"/>
              </a:solidFill>
              <a:latin typeface="Cambria"/>
              <a:cs typeface="Cambria"/>
            </a:rPr>
            <a:t>Familia</a:t>
          </a:r>
          <a:endParaRPr lang="es-ES" sz="1200" b="1" dirty="0">
            <a:solidFill>
              <a:schemeClr val="tx1"/>
            </a:solidFill>
            <a:latin typeface="Cambria"/>
            <a:cs typeface="Cambria"/>
          </a:endParaRPr>
        </a:p>
      </dgm:t>
    </dgm:pt>
    <dgm:pt modelId="{9572C634-97FF-4C4F-83A0-722BD7170620}" type="parTrans" cxnId="{86ACEAC4-C327-B84A-A30B-5E6EA80FFA64}">
      <dgm:prSet/>
      <dgm:spPr/>
      <dgm:t>
        <a:bodyPr/>
        <a:lstStyle/>
        <a:p>
          <a:endParaRPr lang="es-ES" sz="1200">
            <a:latin typeface="Cambria"/>
            <a:cs typeface="Cambria"/>
          </a:endParaRPr>
        </a:p>
      </dgm:t>
    </dgm:pt>
    <dgm:pt modelId="{35C78364-F5AA-C24B-A2F0-996444DA8C4C}" type="sibTrans" cxnId="{86ACEAC4-C327-B84A-A30B-5E6EA80FFA64}">
      <dgm:prSet/>
      <dgm:spPr/>
      <dgm:t>
        <a:bodyPr/>
        <a:lstStyle/>
        <a:p>
          <a:endParaRPr lang="es-ES" sz="1200">
            <a:latin typeface="Cambria"/>
            <a:cs typeface="Cambria"/>
          </a:endParaRPr>
        </a:p>
      </dgm:t>
    </dgm:pt>
    <dgm:pt modelId="{20A03D9C-E25E-E244-9386-EEF1246C8553}" type="pres">
      <dgm:prSet presAssocID="{E2B3327D-86A9-8043-88BB-E12F5FD42928}" presName="Name0" presStyleCnt="0">
        <dgm:presLayoutVars>
          <dgm:chMax val="1"/>
          <dgm:dir/>
          <dgm:animLvl val="ctr"/>
          <dgm:resizeHandles val="exact"/>
        </dgm:presLayoutVars>
      </dgm:prSet>
      <dgm:spPr/>
      <dgm:t>
        <a:bodyPr/>
        <a:lstStyle/>
        <a:p>
          <a:endParaRPr lang="es-ES"/>
        </a:p>
      </dgm:t>
    </dgm:pt>
    <dgm:pt modelId="{4E5F35BD-D56B-9F44-B5DF-1199A0CD8DA6}" type="pres">
      <dgm:prSet presAssocID="{6EEF4350-A379-3C41-A65D-0DC732D1A019}" presName="centerShape" presStyleLbl="node0" presStyleIdx="0" presStyleCnt="1"/>
      <dgm:spPr/>
      <dgm:t>
        <a:bodyPr/>
        <a:lstStyle/>
        <a:p>
          <a:endParaRPr lang="es-ES"/>
        </a:p>
      </dgm:t>
    </dgm:pt>
    <dgm:pt modelId="{E75A6C24-33B1-244B-B9D3-59E550E14DE8}" type="pres">
      <dgm:prSet presAssocID="{4A97EE35-2CEC-8847-92FA-FD2176082C9F}" presName="node" presStyleLbl="node1" presStyleIdx="0" presStyleCnt="4" custScaleX="154520" custScaleY="120716">
        <dgm:presLayoutVars>
          <dgm:bulletEnabled val="1"/>
        </dgm:presLayoutVars>
      </dgm:prSet>
      <dgm:spPr/>
      <dgm:t>
        <a:bodyPr/>
        <a:lstStyle/>
        <a:p>
          <a:endParaRPr lang="es-ES"/>
        </a:p>
      </dgm:t>
    </dgm:pt>
    <dgm:pt modelId="{1E3B2C10-B947-F640-8213-D17CEFFFF9C5}" type="pres">
      <dgm:prSet presAssocID="{4A97EE35-2CEC-8847-92FA-FD2176082C9F}" presName="dummy" presStyleCnt="0"/>
      <dgm:spPr/>
    </dgm:pt>
    <dgm:pt modelId="{9A135268-1386-F940-880D-D63F858A4A42}" type="pres">
      <dgm:prSet presAssocID="{D7023B24-B3CF-4B41-B312-8FCC6AE62F17}" presName="sibTrans" presStyleLbl="sibTrans2D1" presStyleIdx="0" presStyleCnt="4"/>
      <dgm:spPr/>
      <dgm:t>
        <a:bodyPr/>
        <a:lstStyle/>
        <a:p>
          <a:endParaRPr lang="es-ES"/>
        </a:p>
      </dgm:t>
    </dgm:pt>
    <dgm:pt modelId="{38320518-C975-304A-ABCC-D76B7B3E5E06}" type="pres">
      <dgm:prSet presAssocID="{C386AA20-BB68-DF4D-95AF-40E0808AF911}" presName="node" presStyleLbl="node1" presStyleIdx="1" presStyleCnt="4" custScaleX="130523" custScaleY="104199">
        <dgm:presLayoutVars>
          <dgm:bulletEnabled val="1"/>
        </dgm:presLayoutVars>
      </dgm:prSet>
      <dgm:spPr/>
      <dgm:t>
        <a:bodyPr/>
        <a:lstStyle/>
        <a:p>
          <a:endParaRPr lang="es-ES"/>
        </a:p>
      </dgm:t>
    </dgm:pt>
    <dgm:pt modelId="{F138D873-9ECD-7146-A5C8-5A97C2F5EF40}" type="pres">
      <dgm:prSet presAssocID="{C386AA20-BB68-DF4D-95AF-40E0808AF911}" presName="dummy" presStyleCnt="0"/>
      <dgm:spPr/>
    </dgm:pt>
    <dgm:pt modelId="{F51443C0-5504-5144-8CEB-1C4ED981D3B6}" type="pres">
      <dgm:prSet presAssocID="{3CFEBF53-9A60-A149-BD35-2B16AB6AB76F}" presName="sibTrans" presStyleLbl="sibTrans2D1" presStyleIdx="1" presStyleCnt="4"/>
      <dgm:spPr/>
      <dgm:t>
        <a:bodyPr/>
        <a:lstStyle/>
        <a:p>
          <a:endParaRPr lang="es-ES"/>
        </a:p>
      </dgm:t>
    </dgm:pt>
    <dgm:pt modelId="{70DD05B8-C268-014F-8327-C254350D3CFC}" type="pres">
      <dgm:prSet presAssocID="{8E2EBBF3-13E5-9746-88DD-E99EEF6A5906}" presName="node" presStyleLbl="node1" presStyleIdx="2" presStyleCnt="4" custScaleX="144634" custScaleY="98774">
        <dgm:presLayoutVars>
          <dgm:bulletEnabled val="1"/>
        </dgm:presLayoutVars>
      </dgm:prSet>
      <dgm:spPr/>
      <dgm:t>
        <a:bodyPr/>
        <a:lstStyle/>
        <a:p>
          <a:endParaRPr lang="es-ES"/>
        </a:p>
      </dgm:t>
    </dgm:pt>
    <dgm:pt modelId="{3FCE6E19-027C-AD44-BB52-C020942219D1}" type="pres">
      <dgm:prSet presAssocID="{8E2EBBF3-13E5-9746-88DD-E99EEF6A5906}" presName="dummy" presStyleCnt="0"/>
      <dgm:spPr/>
    </dgm:pt>
    <dgm:pt modelId="{1A5F0EB9-1863-2F46-8AF7-C57EDE9077EA}" type="pres">
      <dgm:prSet presAssocID="{BB21DC90-78D5-7B4F-A87E-E1E60BAF3BE7}" presName="sibTrans" presStyleLbl="sibTrans2D1" presStyleIdx="2" presStyleCnt="4"/>
      <dgm:spPr/>
      <dgm:t>
        <a:bodyPr/>
        <a:lstStyle/>
        <a:p>
          <a:endParaRPr lang="es-ES"/>
        </a:p>
      </dgm:t>
    </dgm:pt>
    <dgm:pt modelId="{690F8949-8B89-B340-AEBE-163331FEE3EC}" type="pres">
      <dgm:prSet presAssocID="{3147703D-0543-C748-8B79-715424B11C06}" presName="node" presStyleLbl="node1" presStyleIdx="3" presStyleCnt="4" custScaleX="134457" custScaleY="104199">
        <dgm:presLayoutVars>
          <dgm:bulletEnabled val="1"/>
        </dgm:presLayoutVars>
      </dgm:prSet>
      <dgm:spPr/>
      <dgm:t>
        <a:bodyPr/>
        <a:lstStyle/>
        <a:p>
          <a:endParaRPr lang="es-ES"/>
        </a:p>
      </dgm:t>
    </dgm:pt>
    <dgm:pt modelId="{C5FB2B57-6350-4B46-AB65-0155EE5CCA94}" type="pres">
      <dgm:prSet presAssocID="{3147703D-0543-C748-8B79-715424B11C06}" presName="dummy" presStyleCnt="0"/>
      <dgm:spPr/>
    </dgm:pt>
    <dgm:pt modelId="{8057905F-E9A5-5947-8C05-E5EE879EB817}" type="pres">
      <dgm:prSet presAssocID="{35C78364-F5AA-C24B-A2F0-996444DA8C4C}" presName="sibTrans" presStyleLbl="sibTrans2D1" presStyleIdx="3" presStyleCnt="4"/>
      <dgm:spPr/>
      <dgm:t>
        <a:bodyPr/>
        <a:lstStyle/>
        <a:p>
          <a:endParaRPr lang="es-ES"/>
        </a:p>
      </dgm:t>
    </dgm:pt>
  </dgm:ptLst>
  <dgm:cxnLst>
    <dgm:cxn modelId="{D4D55E2C-2143-5043-896C-43C811E4578D}" type="presOf" srcId="{35C78364-F5AA-C24B-A2F0-996444DA8C4C}" destId="{8057905F-E9A5-5947-8C05-E5EE879EB817}" srcOrd="0" destOrd="0" presId="urn:microsoft.com/office/officeart/2005/8/layout/radial6"/>
    <dgm:cxn modelId="{EC5A9D27-5E25-A548-AB5D-645CC7BA89F0}" type="presOf" srcId="{D7023B24-B3CF-4B41-B312-8FCC6AE62F17}" destId="{9A135268-1386-F940-880D-D63F858A4A42}" srcOrd="0" destOrd="0" presId="urn:microsoft.com/office/officeart/2005/8/layout/radial6"/>
    <dgm:cxn modelId="{3E49A3C2-4958-7C45-BC8E-7E4D193B4425}" srcId="{6EEF4350-A379-3C41-A65D-0DC732D1A019}" destId="{8E2EBBF3-13E5-9746-88DD-E99EEF6A5906}" srcOrd="2" destOrd="0" parTransId="{12E95DA6-A46D-E345-8F40-97E8D455BC1E}" sibTransId="{BB21DC90-78D5-7B4F-A87E-E1E60BAF3BE7}"/>
    <dgm:cxn modelId="{77FA5A62-2040-3548-81F0-F7394D05F9D0}" type="presOf" srcId="{BB21DC90-78D5-7B4F-A87E-E1E60BAF3BE7}" destId="{1A5F0EB9-1863-2F46-8AF7-C57EDE9077EA}" srcOrd="0" destOrd="0" presId="urn:microsoft.com/office/officeart/2005/8/layout/radial6"/>
    <dgm:cxn modelId="{61243B49-806D-6345-ABE8-42696EE318FF}" srcId="{E2B3327D-86A9-8043-88BB-E12F5FD42928}" destId="{6EEF4350-A379-3C41-A65D-0DC732D1A019}" srcOrd="0" destOrd="0" parTransId="{E0476756-2348-DB4E-842D-0DF85E1D0077}" sibTransId="{4C30CFBA-29AD-D942-A854-68EB301939E1}"/>
    <dgm:cxn modelId="{3DCDA2B4-F221-AD49-967B-F52C3C829792}" type="presOf" srcId="{C386AA20-BB68-DF4D-95AF-40E0808AF911}" destId="{38320518-C975-304A-ABCC-D76B7B3E5E06}" srcOrd="0" destOrd="0" presId="urn:microsoft.com/office/officeart/2005/8/layout/radial6"/>
    <dgm:cxn modelId="{B45FDEEE-4104-EC44-A50C-206139960588}" type="presOf" srcId="{8E2EBBF3-13E5-9746-88DD-E99EEF6A5906}" destId="{70DD05B8-C268-014F-8327-C254350D3CFC}" srcOrd="0" destOrd="0" presId="urn:microsoft.com/office/officeart/2005/8/layout/radial6"/>
    <dgm:cxn modelId="{80401513-61A5-4147-B229-DA18ED510C24}" srcId="{6EEF4350-A379-3C41-A65D-0DC732D1A019}" destId="{4A97EE35-2CEC-8847-92FA-FD2176082C9F}" srcOrd="0" destOrd="0" parTransId="{5E50AA09-F062-8346-B9CB-00C2753643F4}" sibTransId="{D7023B24-B3CF-4B41-B312-8FCC6AE62F17}"/>
    <dgm:cxn modelId="{BD271B3D-0FDE-AF42-813A-5CF992FC15D9}" type="presOf" srcId="{4A97EE35-2CEC-8847-92FA-FD2176082C9F}" destId="{E75A6C24-33B1-244B-B9D3-59E550E14DE8}" srcOrd="0" destOrd="0" presId="urn:microsoft.com/office/officeart/2005/8/layout/radial6"/>
    <dgm:cxn modelId="{83061DA5-D2D3-2947-BD05-AC78390DF661}" type="presOf" srcId="{E2B3327D-86A9-8043-88BB-E12F5FD42928}" destId="{20A03D9C-E25E-E244-9386-EEF1246C8553}" srcOrd="0" destOrd="0" presId="urn:microsoft.com/office/officeart/2005/8/layout/radial6"/>
    <dgm:cxn modelId="{86ACEAC4-C327-B84A-A30B-5E6EA80FFA64}" srcId="{6EEF4350-A379-3C41-A65D-0DC732D1A019}" destId="{3147703D-0543-C748-8B79-715424B11C06}" srcOrd="3" destOrd="0" parTransId="{9572C634-97FF-4C4F-83A0-722BD7170620}" sibTransId="{35C78364-F5AA-C24B-A2F0-996444DA8C4C}"/>
    <dgm:cxn modelId="{957FD0E8-AB96-7549-97D8-687B34EB0239}" srcId="{6EEF4350-A379-3C41-A65D-0DC732D1A019}" destId="{C386AA20-BB68-DF4D-95AF-40E0808AF911}" srcOrd="1" destOrd="0" parTransId="{DB03BB48-7C42-7C43-BDDF-2DC154BF1084}" sibTransId="{3CFEBF53-9A60-A149-BD35-2B16AB6AB76F}"/>
    <dgm:cxn modelId="{7393E104-429D-4248-AFCE-61A5A8A57E45}" type="presOf" srcId="{3CFEBF53-9A60-A149-BD35-2B16AB6AB76F}" destId="{F51443C0-5504-5144-8CEB-1C4ED981D3B6}" srcOrd="0" destOrd="0" presId="urn:microsoft.com/office/officeart/2005/8/layout/radial6"/>
    <dgm:cxn modelId="{DFCA5BFC-DA2A-D14F-BEB5-FF7514EF1AF4}" type="presOf" srcId="{6EEF4350-A379-3C41-A65D-0DC732D1A019}" destId="{4E5F35BD-D56B-9F44-B5DF-1199A0CD8DA6}" srcOrd="0" destOrd="0" presId="urn:microsoft.com/office/officeart/2005/8/layout/radial6"/>
    <dgm:cxn modelId="{1D49DE26-CF83-0C47-A3FF-7FDB3920C4CE}" type="presOf" srcId="{3147703D-0543-C748-8B79-715424B11C06}" destId="{690F8949-8B89-B340-AEBE-163331FEE3EC}" srcOrd="0" destOrd="0" presId="urn:microsoft.com/office/officeart/2005/8/layout/radial6"/>
    <dgm:cxn modelId="{6D1A9418-51D1-9843-9E06-9F836FB435D7}" type="presParOf" srcId="{20A03D9C-E25E-E244-9386-EEF1246C8553}" destId="{4E5F35BD-D56B-9F44-B5DF-1199A0CD8DA6}" srcOrd="0" destOrd="0" presId="urn:microsoft.com/office/officeart/2005/8/layout/radial6"/>
    <dgm:cxn modelId="{14073BEE-9856-EC4B-88C8-5CB4F94FB668}" type="presParOf" srcId="{20A03D9C-E25E-E244-9386-EEF1246C8553}" destId="{E75A6C24-33B1-244B-B9D3-59E550E14DE8}" srcOrd="1" destOrd="0" presId="urn:microsoft.com/office/officeart/2005/8/layout/radial6"/>
    <dgm:cxn modelId="{A935A63B-0748-8F40-B786-EEB01E75385C}" type="presParOf" srcId="{20A03D9C-E25E-E244-9386-EEF1246C8553}" destId="{1E3B2C10-B947-F640-8213-D17CEFFFF9C5}" srcOrd="2" destOrd="0" presId="urn:microsoft.com/office/officeart/2005/8/layout/radial6"/>
    <dgm:cxn modelId="{27829A36-2A90-644D-8D2E-F0703F4E7139}" type="presParOf" srcId="{20A03D9C-E25E-E244-9386-EEF1246C8553}" destId="{9A135268-1386-F940-880D-D63F858A4A42}" srcOrd="3" destOrd="0" presId="urn:microsoft.com/office/officeart/2005/8/layout/radial6"/>
    <dgm:cxn modelId="{5FDADAF6-B0E2-544F-B887-B579705847B5}" type="presParOf" srcId="{20A03D9C-E25E-E244-9386-EEF1246C8553}" destId="{38320518-C975-304A-ABCC-D76B7B3E5E06}" srcOrd="4" destOrd="0" presId="urn:microsoft.com/office/officeart/2005/8/layout/radial6"/>
    <dgm:cxn modelId="{F1E14D95-8E4E-D343-8F0E-491A7F6DD772}" type="presParOf" srcId="{20A03D9C-E25E-E244-9386-EEF1246C8553}" destId="{F138D873-9ECD-7146-A5C8-5A97C2F5EF40}" srcOrd="5" destOrd="0" presId="urn:microsoft.com/office/officeart/2005/8/layout/radial6"/>
    <dgm:cxn modelId="{5D1C84B9-1DD4-794E-A3BA-F2846AEAB2DB}" type="presParOf" srcId="{20A03D9C-E25E-E244-9386-EEF1246C8553}" destId="{F51443C0-5504-5144-8CEB-1C4ED981D3B6}" srcOrd="6" destOrd="0" presId="urn:microsoft.com/office/officeart/2005/8/layout/radial6"/>
    <dgm:cxn modelId="{3DEBC110-1CE1-A643-8DD3-C4CD92D68B20}" type="presParOf" srcId="{20A03D9C-E25E-E244-9386-EEF1246C8553}" destId="{70DD05B8-C268-014F-8327-C254350D3CFC}" srcOrd="7" destOrd="0" presId="urn:microsoft.com/office/officeart/2005/8/layout/radial6"/>
    <dgm:cxn modelId="{898FC4D8-2386-5749-A7A2-1CC3079AF9DC}" type="presParOf" srcId="{20A03D9C-E25E-E244-9386-EEF1246C8553}" destId="{3FCE6E19-027C-AD44-BB52-C020942219D1}" srcOrd="8" destOrd="0" presId="urn:microsoft.com/office/officeart/2005/8/layout/radial6"/>
    <dgm:cxn modelId="{939B0988-0870-7241-9A80-C60E3E616CC0}" type="presParOf" srcId="{20A03D9C-E25E-E244-9386-EEF1246C8553}" destId="{1A5F0EB9-1863-2F46-8AF7-C57EDE9077EA}" srcOrd="9" destOrd="0" presId="urn:microsoft.com/office/officeart/2005/8/layout/radial6"/>
    <dgm:cxn modelId="{BA402C98-CD13-E54F-874C-9CEA150DD4ED}" type="presParOf" srcId="{20A03D9C-E25E-E244-9386-EEF1246C8553}" destId="{690F8949-8B89-B340-AEBE-163331FEE3EC}" srcOrd="10" destOrd="0" presId="urn:microsoft.com/office/officeart/2005/8/layout/radial6"/>
    <dgm:cxn modelId="{343F2960-69DA-264C-921A-30960FBA5D26}" type="presParOf" srcId="{20A03D9C-E25E-E244-9386-EEF1246C8553}" destId="{C5FB2B57-6350-4B46-AB65-0155EE5CCA94}" srcOrd="11" destOrd="0" presId="urn:microsoft.com/office/officeart/2005/8/layout/radial6"/>
    <dgm:cxn modelId="{C2FD63F6-04A4-A040-BD99-87CFF1E6D778}" type="presParOf" srcId="{20A03D9C-E25E-E244-9386-EEF1246C8553}" destId="{8057905F-E9A5-5947-8C05-E5EE879EB817}"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7A02D1E-6C80-490D-B0EF-41FD2C7C9913}"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CL"/>
        </a:p>
      </dgm:t>
    </dgm:pt>
    <dgm:pt modelId="{05DF20EA-A56D-46E9-828C-4CE5D35A1E0B}">
      <dgm:prSet phldrT="[Texto]" custT="1"/>
      <dgm:spPr/>
      <dgm:t>
        <a:bodyPr/>
        <a:lstStyle/>
        <a:p>
          <a:r>
            <a:rPr lang="es-CL" sz="1600" b="1" dirty="0" smtClean="0">
              <a:latin typeface="Cambria" panose="02040503050406030204" pitchFamily="18" charset="0"/>
            </a:rPr>
            <a:t>MODALIDAD</a:t>
          </a:r>
          <a:endParaRPr lang="es-CL" sz="2800" b="1" dirty="0">
            <a:latin typeface="Cambria" panose="02040503050406030204" pitchFamily="18" charset="0"/>
          </a:endParaRPr>
        </a:p>
      </dgm:t>
    </dgm:pt>
    <dgm:pt modelId="{9F0A8CC3-EA02-41B1-A361-2499454020E3}" type="parTrans" cxnId="{9E575359-8232-47E4-B162-5128AAEB795E}">
      <dgm:prSet/>
      <dgm:spPr/>
      <dgm:t>
        <a:bodyPr/>
        <a:lstStyle/>
        <a:p>
          <a:endParaRPr lang="es-CL"/>
        </a:p>
      </dgm:t>
    </dgm:pt>
    <dgm:pt modelId="{DE316CBE-35F2-474E-830A-9F55A810D759}" type="sibTrans" cxnId="{9E575359-8232-47E4-B162-5128AAEB795E}">
      <dgm:prSet/>
      <dgm:spPr/>
      <dgm:t>
        <a:bodyPr/>
        <a:lstStyle/>
        <a:p>
          <a:endParaRPr lang="es-CL"/>
        </a:p>
      </dgm:t>
    </dgm:pt>
    <dgm:pt modelId="{25558FF0-3B72-4C12-B5E6-B78048F4E526}">
      <dgm:prSet phldrT="[Texto]" custT="1"/>
      <dgm:spPr/>
      <dgm:t>
        <a:bodyPr/>
        <a:lstStyle/>
        <a:p>
          <a:r>
            <a:rPr lang="es-CL" sz="1200" b="1" dirty="0" smtClean="0">
              <a:latin typeface="Cambria" panose="02040503050406030204" pitchFamily="18" charset="0"/>
            </a:rPr>
            <a:t>HOSPITALARIA</a:t>
          </a:r>
          <a:r>
            <a:rPr lang="es-CL" sz="1400" b="1" dirty="0" smtClean="0">
              <a:latin typeface="Cambria" panose="02040503050406030204" pitchFamily="18" charset="0"/>
            </a:rPr>
            <a:t> </a:t>
          </a:r>
          <a:endParaRPr lang="es-CL" sz="1400" b="1" dirty="0">
            <a:latin typeface="Cambria" panose="02040503050406030204" pitchFamily="18" charset="0"/>
          </a:endParaRPr>
        </a:p>
      </dgm:t>
    </dgm:pt>
    <dgm:pt modelId="{644C97C4-B709-4F33-A9FD-D59609C396DB}" type="parTrans" cxnId="{B2E6C149-DEF8-42DC-8B93-C17AE7C8F899}">
      <dgm:prSet/>
      <dgm:spPr/>
      <dgm:t>
        <a:bodyPr/>
        <a:lstStyle/>
        <a:p>
          <a:endParaRPr lang="es-CL"/>
        </a:p>
      </dgm:t>
    </dgm:pt>
    <dgm:pt modelId="{66480ADA-A464-4F8C-964E-7CF4F5D7E1DF}" type="sibTrans" cxnId="{B2E6C149-DEF8-42DC-8B93-C17AE7C8F899}">
      <dgm:prSet/>
      <dgm:spPr/>
      <dgm:t>
        <a:bodyPr/>
        <a:lstStyle/>
        <a:p>
          <a:endParaRPr lang="es-CL"/>
        </a:p>
      </dgm:t>
    </dgm:pt>
    <dgm:pt modelId="{3E790779-71A2-47DA-B162-17AFFCC14704}">
      <dgm:prSet phldrT="[Texto]" custT="1"/>
      <dgm:spPr/>
      <dgm:t>
        <a:bodyPr/>
        <a:lstStyle/>
        <a:p>
          <a:r>
            <a:rPr lang="es-CL" sz="1600" b="1" dirty="0" smtClean="0">
              <a:latin typeface="Cambria" panose="02040503050406030204" pitchFamily="18" charset="0"/>
            </a:rPr>
            <a:t>CANTIDAD</a:t>
          </a:r>
          <a:endParaRPr lang="es-CL" sz="1800" b="1" dirty="0">
            <a:latin typeface="Cambria" panose="02040503050406030204" pitchFamily="18" charset="0"/>
          </a:endParaRPr>
        </a:p>
      </dgm:t>
    </dgm:pt>
    <dgm:pt modelId="{6403A4C9-7157-41A3-BA90-1804DA9C4190}" type="parTrans" cxnId="{20B9B019-49E7-429A-8156-71C2CEE01C42}">
      <dgm:prSet/>
      <dgm:spPr/>
      <dgm:t>
        <a:bodyPr/>
        <a:lstStyle/>
        <a:p>
          <a:endParaRPr lang="es-CL"/>
        </a:p>
      </dgm:t>
    </dgm:pt>
    <dgm:pt modelId="{E63B2702-471D-42A7-A641-4369ED2A06B1}" type="sibTrans" cxnId="{20B9B019-49E7-429A-8156-71C2CEE01C42}">
      <dgm:prSet/>
      <dgm:spPr/>
      <dgm:t>
        <a:bodyPr/>
        <a:lstStyle/>
        <a:p>
          <a:endParaRPr lang="es-CL"/>
        </a:p>
      </dgm:t>
    </dgm:pt>
    <dgm:pt modelId="{291F5FA6-A276-454F-B58E-DC0EB4D7A74B}">
      <dgm:prSet custT="1"/>
      <dgm:spPr/>
      <dgm:t>
        <a:bodyPr/>
        <a:lstStyle/>
        <a:p>
          <a:r>
            <a:rPr lang="es-CL" sz="1400" b="1" dirty="0" smtClean="0">
              <a:latin typeface="Cambria" panose="02040503050406030204" pitchFamily="18" charset="0"/>
            </a:rPr>
            <a:t>100 USUARIOS</a:t>
          </a:r>
          <a:endParaRPr lang="es-CL" sz="1400" b="1" dirty="0">
            <a:latin typeface="Cambria" panose="02040503050406030204" pitchFamily="18" charset="0"/>
          </a:endParaRPr>
        </a:p>
      </dgm:t>
    </dgm:pt>
    <dgm:pt modelId="{6DCC3BE9-4E44-441C-AAF8-05FBECD8ECC4}" type="parTrans" cxnId="{FC59E995-1BED-4BBD-8EA6-9F16452831DB}">
      <dgm:prSet/>
      <dgm:spPr/>
      <dgm:t>
        <a:bodyPr/>
        <a:lstStyle/>
        <a:p>
          <a:endParaRPr lang="es-CL"/>
        </a:p>
      </dgm:t>
    </dgm:pt>
    <dgm:pt modelId="{1FEB9C32-74D4-427C-A2BD-32A634060DD2}" type="sibTrans" cxnId="{FC59E995-1BED-4BBD-8EA6-9F16452831DB}">
      <dgm:prSet/>
      <dgm:spPr/>
      <dgm:t>
        <a:bodyPr/>
        <a:lstStyle/>
        <a:p>
          <a:endParaRPr lang="es-CL"/>
        </a:p>
      </dgm:t>
    </dgm:pt>
    <dgm:pt modelId="{852A6246-E0F0-4AF8-B548-5F13E3458B6A}">
      <dgm:prSet phldrT="[Texto]" custT="1"/>
      <dgm:spPr/>
      <dgm:t>
        <a:bodyPr/>
        <a:lstStyle/>
        <a:p>
          <a:r>
            <a:rPr lang="es-CL" sz="1600" b="1" dirty="0" smtClean="0">
              <a:latin typeface="Cambria" panose="02040503050406030204" pitchFamily="18" charset="0"/>
            </a:rPr>
            <a:t>DURACIÓN</a:t>
          </a:r>
          <a:endParaRPr lang="es-CL" sz="1600" b="1" dirty="0">
            <a:latin typeface="Cambria" panose="02040503050406030204" pitchFamily="18" charset="0"/>
          </a:endParaRPr>
        </a:p>
      </dgm:t>
    </dgm:pt>
    <dgm:pt modelId="{AAB3C922-1A06-4E7D-9918-2DB30110362A}" type="parTrans" cxnId="{648BD90A-B8AF-4C6B-A420-5210DE693076}">
      <dgm:prSet/>
      <dgm:spPr/>
      <dgm:t>
        <a:bodyPr/>
        <a:lstStyle/>
        <a:p>
          <a:endParaRPr lang="es-CL"/>
        </a:p>
      </dgm:t>
    </dgm:pt>
    <dgm:pt modelId="{7966FA91-1F38-4D41-8C49-8F5AB1BB9489}" type="sibTrans" cxnId="{648BD90A-B8AF-4C6B-A420-5210DE693076}">
      <dgm:prSet/>
      <dgm:spPr/>
      <dgm:t>
        <a:bodyPr/>
        <a:lstStyle/>
        <a:p>
          <a:endParaRPr lang="es-CL"/>
        </a:p>
      </dgm:t>
    </dgm:pt>
    <dgm:pt modelId="{D663EB89-D266-4D60-84E7-3C92BB982A07}">
      <dgm:prSet custT="1"/>
      <dgm:spPr/>
      <dgm:t>
        <a:bodyPr/>
        <a:lstStyle/>
        <a:p>
          <a:r>
            <a:rPr lang="es-CL" sz="1400" b="1" dirty="0" smtClean="0">
              <a:latin typeface="Cambria" panose="02040503050406030204" pitchFamily="18" charset="0"/>
            </a:rPr>
            <a:t>Según evolución</a:t>
          </a:r>
          <a:endParaRPr lang="es-CL" sz="1400" b="1" dirty="0">
            <a:latin typeface="Cambria" panose="02040503050406030204" pitchFamily="18" charset="0"/>
          </a:endParaRPr>
        </a:p>
      </dgm:t>
    </dgm:pt>
    <dgm:pt modelId="{02DB49D0-98B2-4A2C-BCD2-F4F802D8DE75}" type="parTrans" cxnId="{D62B96AA-E72A-4A35-B774-4F21A3052C2D}">
      <dgm:prSet/>
      <dgm:spPr/>
      <dgm:t>
        <a:bodyPr/>
        <a:lstStyle/>
        <a:p>
          <a:endParaRPr lang="es-CL"/>
        </a:p>
      </dgm:t>
    </dgm:pt>
    <dgm:pt modelId="{EAB6D4B0-21BD-4A8B-9FB5-08F32F892C0C}" type="sibTrans" cxnId="{D62B96AA-E72A-4A35-B774-4F21A3052C2D}">
      <dgm:prSet/>
      <dgm:spPr/>
      <dgm:t>
        <a:bodyPr/>
        <a:lstStyle/>
        <a:p>
          <a:endParaRPr lang="es-CL"/>
        </a:p>
      </dgm:t>
    </dgm:pt>
    <dgm:pt modelId="{A6813A40-01EE-4997-9A7A-2E49780F2B83}">
      <dgm:prSet phldrT="[Texto]" custT="1"/>
      <dgm:spPr/>
      <dgm:t>
        <a:bodyPr/>
        <a:lstStyle/>
        <a:p>
          <a:r>
            <a:rPr lang="es-CL" sz="1200" b="1" dirty="0" smtClean="0">
              <a:latin typeface="Cambria" panose="02040503050406030204" pitchFamily="18" charset="0"/>
            </a:rPr>
            <a:t>CENTRO-INDIVIDUAL</a:t>
          </a:r>
          <a:endParaRPr lang="es-CL" sz="1200" b="1" dirty="0">
            <a:latin typeface="Cambria" panose="02040503050406030204" pitchFamily="18" charset="0"/>
          </a:endParaRPr>
        </a:p>
      </dgm:t>
    </dgm:pt>
    <dgm:pt modelId="{4F9B8FA4-0A23-466F-9622-9A15682E974B}" type="parTrans" cxnId="{7667B5B9-E80E-4E0B-8B76-0AB5363B2B1C}">
      <dgm:prSet/>
      <dgm:spPr/>
      <dgm:t>
        <a:bodyPr/>
        <a:lstStyle/>
        <a:p>
          <a:endParaRPr lang="es-CL"/>
        </a:p>
      </dgm:t>
    </dgm:pt>
    <dgm:pt modelId="{33F5F396-6F93-4555-93D9-57FBFBC4A463}" type="sibTrans" cxnId="{7667B5B9-E80E-4E0B-8B76-0AB5363B2B1C}">
      <dgm:prSet/>
      <dgm:spPr/>
      <dgm:t>
        <a:bodyPr/>
        <a:lstStyle/>
        <a:p>
          <a:endParaRPr lang="es-CL"/>
        </a:p>
      </dgm:t>
    </dgm:pt>
    <dgm:pt modelId="{68F48F6F-4130-45BE-B3FB-1CF65AAAF685}" type="pres">
      <dgm:prSet presAssocID="{87A02D1E-6C80-490D-B0EF-41FD2C7C9913}" presName="Name0" presStyleCnt="0">
        <dgm:presLayoutVars>
          <dgm:dir/>
          <dgm:animLvl val="lvl"/>
          <dgm:resizeHandles/>
        </dgm:presLayoutVars>
      </dgm:prSet>
      <dgm:spPr/>
      <dgm:t>
        <a:bodyPr/>
        <a:lstStyle/>
        <a:p>
          <a:endParaRPr lang="es-CL"/>
        </a:p>
      </dgm:t>
    </dgm:pt>
    <dgm:pt modelId="{C1113C5A-1549-4927-A54A-51D75C09FEB6}" type="pres">
      <dgm:prSet presAssocID="{05DF20EA-A56D-46E9-828C-4CE5D35A1E0B}" presName="linNode" presStyleCnt="0"/>
      <dgm:spPr/>
    </dgm:pt>
    <dgm:pt modelId="{217035A6-DC6D-4EF5-95AC-CE29AC6945DB}" type="pres">
      <dgm:prSet presAssocID="{05DF20EA-A56D-46E9-828C-4CE5D35A1E0B}" presName="parentShp" presStyleLbl="node1" presStyleIdx="0" presStyleCnt="3">
        <dgm:presLayoutVars>
          <dgm:bulletEnabled val="1"/>
        </dgm:presLayoutVars>
      </dgm:prSet>
      <dgm:spPr/>
      <dgm:t>
        <a:bodyPr/>
        <a:lstStyle/>
        <a:p>
          <a:endParaRPr lang="es-CL"/>
        </a:p>
      </dgm:t>
    </dgm:pt>
    <dgm:pt modelId="{BEADB822-6CAD-47A7-AAD8-E93F84465834}" type="pres">
      <dgm:prSet presAssocID="{05DF20EA-A56D-46E9-828C-4CE5D35A1E0B}" presName="childShp" presStyleLbl="bgAccFollowNode1" presStyleIdx="0" presStyleCnt="3">
        <dgm:presLayoutVars>
          <dgm:bulletEnabled val="1"/>
        </dgm:presLayoutVars>
      </dgm:prSet>
      <dgm:spPr/>
      <dgm:t>
        <a:bodyPr/>
        <a:lstStyle/>
        <a:p>
          <a:endParaRPr lang="es-CL"/>
        </a:p>
      </dgm:t>
    </dgm:pt>
    <dgm:pt modelId="{0AC0B937-D83F-43EA-AA8F-1C11A32B57FC}" type="pres">
      <dgm:prSet presAssocID="{DE316CBE-35F2-474E-830A-9F55A810D759}" presName="spacing" presStyleCnt="0"/>
      <dgm:spPr/>
    </dgm:pt>
    <dgm:pt modelId="{0F082C8F-06B7-412C-9285-99BE617B9F8B}" type="pres">
      <dgm:prSet presAssocID="{3E790779-71A2-47DA-B162-17AFFCC14704}" presName="linNode" presStyleCnt="0"/>
      <dgm:spPr/>
    </dgm:pt>
    <dgm:pt modelId="{35EA430A-7735-42C4-A287-D0C8794B738A}" type="pres">
      <dgm:prSet presAssocID="{3E790779-71A2-47DA-B162-17AFFCC14704}" presName="parentShp" presStyleLbl="node1" presStyleIdx="1" presStyleCnt="3">
        <dgm:presLayoutVars>
          <dgm:bulletEnabled val="1"/>
        </dgm:presLayoutVars>
      </dgm:prSet>
      <dgm:spPr/>
      <dgm:t>
        <a:bodyPr/>
        <a:lstStyle/>
        <a:p>
          <a:endParaRPr lang="es-CL"/>
        </a:p>
      </dgm:t>
    </dgm:pt>
    <dgm:pt modelId="{975E514C-B921-41E0-A16A-A1F04B16CD95}" type="pres">
      <dgm:prSet presAssocID="{3E790779-71A2-47DA-B162-17AFFCC14704}" presName="childShp" presStyleLbl="bgAccFollowNode1" presStyleIdx="1" presStyleCnt="3">
        <dgm:presLayoutVars>
          <dgm:bulletEnabled val="1"/>
        </dgm:presLayoutVars>
      </dgm:prSet>
      <dgm:spPr/>
      <dgm:t>
        <a:bodyPr/>
        <a:lstStyle/>
        <a:p>
          <a:endParaRPr lang="es-CL"/>
        </a:p>
      </dgm:t>
    </dgm:pt>
    <dgm:pt modelId="{E2FE1E62-43FD-416A-BB11-C9CFD7F4B33D}" type="pres">
      <dgm:prSet presAssocID="{E63B2702-471D-42A7-A641-4369ED2A06B1}" presName="spacing" presStyleCnt="0"/>
      <dgm:spPr/>
    </dgm:pt>
    <dgm:pt modelId="{827EF16B-E274-42F3-8BBF-D3B099D21D18}" type="pres">
      <dgm:prSet presAssocID="{852A6246-E0F0-4AF8-B548-5F13E3458B6A}" presName="linNode" presStyleCnt="0"/>
      <dgm:spPr/>
    </dgm:pt>
    <dgm:pt modelId="{EFE06CB0-0D27-466D-930C-F2D10E02BF0D}" type="pres">
      <dgm:prSet presAssocID="{852A6246-E0F0-4AF8-B548-5F13E3458B6A}" presName="parentShp" presStyleLbl="node1" presStyleIdx="2" presStyleCnt="3">
        <dgm:presLayoutVars>
          <dgm:bulletEnabled val="1"/>
        </dgm:presLayoutVars>
      </dgm:prSet>
      <dgm:spPr/>
      <dgm:t>
        <a:bodyPr/>
        <a:lstStyle/>
        <a:p>
          <a:endParaRPr lang="es-CL"/>
        </a:p>
      </dgm:t>
    </dgm:pt>
    <dgm:pt modelId="{B489CB83-CF0E-4774-A07B-95FDE8549B9E}" type="pres">
      <dgm:prSet presAssocID="{852A6246-E0F0-4AF8-B548-5F13E3458B6A}" presName="childShp" presStyleLbl="bgAccFollowNode1" presStyleIdx="2" presStyleCnt="3">
        <dgm:presLayoutVars>
          <dgm:bulletEnabled val="1"/>
        </dgm:presLayoutVars>
      </dgm:prSet>
      <dgm:spPr/>
      <dgm:t>
        <a:bodyPr/>
        <a:lstStyle/>
        <a:p>
          <a:endParaRPr lang="es-CL"/>
        </a:p>
      </dgm:t>
    </dgm:pt>
  </dgm:ptLst>
  <dgm:cxnLst>
    <dgm:cxn modelId="{B2E6C149-DEF8-42DC-8B93-C17AE7C8F899}" srcId="{05DF20EA-A56D-46E9-828C-4CE5D35A1E0B}" destId="{25558FF0-3B72-4C12-B5E6-B78048F4E526}" srcOrd="0" destOrd="0" parTransId="{644C97C4-B709-4F33-A9FD-D59609C396DB}" sibTransId="{66480ADA-A464-4F8C-964E-7CF4F5D7E1DF}"/>
    <dgm:cxn modelId="{FC59E995-1BED-4BBD-8EA6-9F16452831DB}" srcId="{3E790779-71A2-47DA-B162-17AFFCC14704}" destId="{291F5FA6-A276-454F-B58E-DC0EB4D7A74B}" srcOrd="0" destOrd="0" parTransId="{6DCC3BE9-4E44-441C-AAF8-05FBECD8ECC4}" sibTransId="{1FEB9C32-74D4-427C-A2BD-32A634060DD2}"/>
    <dgm:cxn modelId="{A9531E33-24BD-4956-893D-BE61BEA2EFC6}" type="presOf" srcId="{A6813A40-01EE-4997-9A7A-2E49780F2B83}" destId="{BEADB822-6CAD-47A7-AAD8-E93F84465834}" srcOrd="0" destOrd="1" presId="urn:microsoft.com/office/officeart/2005/8/layout/vList6"/>
    <dgm:cxn modelId="{D62B96AA-E72A-4A35-B774-4F21A3052C2D}" srcId="{852A6246-E0F0-4AF8-B548-5F13E3458B6A}" destId="{D663EB89-D266-4D60-84E7-3C92BB982A07}" srcOrd="0" destOrd="0" parTransId="{02DB49D0-98B2-4A2C-BCD2-F4F802D8DE75}" sibTransId="{EAB6D4B0-21BD-4A8B-9FB5-08F32F892C0C}"/>
    <dgm:cxn modelId="{C34727A1-DDE8-4EB4-A808-F4572404A66B}" type="presOf" srcId="{87A02D1E-6C80-490D-B0EF-41FD2C7C9913}" destId="{68F48F6F-4130-45BE-B3FB-1CF65AAAF685}" srcOrd="0" destOrd="0" presId="urn:microsoft.com/office/officeart/2005/8/layout/vList6"/>
    <dgm:cxn modelId="{87C13D12-A986-4EF3-9183-B400856359EE}" type="presOf" srcId="{D663EB89-D266-4D60-84E7-3C92BB982A07}" destId="{B489CB83-CF0E-4774-A07B-95FDE8549B9E}" srcOrd="0" destOrd="0" presId="urn:microsoft.com/office/officeart/2005/8/layout/vList6"/>
    <dgm:cxn modelId="{648BD90A-B8AF-4C6B-A420-5210DE693076}" srcId="{87A02D1E-6C80-490D-B0EF-41FD2C7C9913}" destId="{852A6246-E0F0-4AF8-B548-5F13E3458B6A}" srcOrd="2" destOrd="0" parTransId="{AAB3C922-1A06-4E7D-9918-2DB30110362A}" sibTransId="{7966FA91-1F38-4D41-8C49-8F5AB1BB9489}"/>
    <dgm:cxn modelId="{7667B5B9-E80E-4E0B-8B76-0AB5363B2B1C}" srcId="{05DF20EA-A56D-46E9-828C-4CE5D35A1E0B}" destId="{A6813A40-01EE-4997-9A7A-2E49780F2B83}" srcOrd="1" destOrd="0" parTransId="{4F9B8FA4-0A23-466F-9622-9A15682E974B}" sibTransId="{33F5F396-6F93-4555-93D9-57FBFBC4A463}"/>
    <dgm:cxn modelId="{20B9B019-49E7-429A-8156-71C2CEE01C42}" srcId="{87A02D1E-6C80-490D-B0EF-41FD2C7C9913}" destId="{3E790779-71A2-47DA-B162-17AFFCC14704}" srcOrd="1" destOrd="0" parTransId="{6403A4C9-7157-41A3-BA90-1804DA9C4190}" sibTransId="{E63B2702-471D-42A7-A641-4369ED2A06B1}"/>
    <dgm:cxn modelId="{45CF7C04-FC1D-4A7F-817A-FC166FB6F37A}" type="presOf" srcId="{25558FF0-3B72-4C12-B5E6-B78048F4E526}" destId="{BEADB822-6CAD-47A7-AAD8-E93F84465834}" srcOrd="0" destOrd="0" presId="urn:microsoft.com/office/officeart/2005/8/layout/vList6"/>
    <dgm:cxn modelId="{0EF78FDD-0BB2-4D61-9C63-DEFCE008A7BD}" type="presOf" srcId="{291F5FA6-A276-454F-B58E-DC0EB4D7A74B}" destId="{975E514C-B921-41E0-A16A-A1F04B16CD95}" srcOrd="0" destOrd="0" presId="urn:microsoft.com/office/officeart/2005/8/layout/vList6"/>
    <dgm:cxn modelId="{3D5F6402-FCA8-4777-898F-CDCB3F58D08E}" type="presOf" srcId="{05DF20EA-A56D-46E9-828C-4CE5D35A1E0B}" destId="{217035A6-DC6D-4EF5-95AC-CE29AC6945DB}" srcOrd="0" destOrd="0" presId="urn:microsoft.com/office/officeart/2005/8/layout/vList6"/>
    <dgm:cxn modelId="{AB869EF1-7504-4B68-9E08-AE586AAEBC34}" type="presOf" srcId="{852A6246-E0F0-4AF8-B548-5F13E3458B6A}" destId="{EFE06CB0-0D27-466D-930C-F2D10E02BF0D}" srcOrd="0" destOrd="0" presId="urn:microsoft.com/office/officeart/2005/8/layout/vList6"/>
    <dgm:cxn modelId="{9E575359-8232-47E4-B162-5128AAEB795E}" srcId="{87A02D1E-6C80-490D-B0EF-41FD2C7C9913}" destId="{05DF20EA-A56D-46E9-828C-4CE5D35A1E0B}" srcOrd="0" destOrd="0" parTransId="{9F0A8CC3-EA02-41B1-A361-2499454020E3}" sibTransId="{DE316CBE-35F2-474E-830A-9F55A810D759}"/>
    <dgm:cxn modelId="{EBC24E0A-B71E-453D-A89A-18BD478E37A2}" type="presOf" srcId="{3E790779-71A2-47DA-B162-17AFFCC14704}" destId="{35EA430A-7735-42C4-A287-D0C8794B738A}" srcOrd="0" destOrd="0" presId="urn:microsoft.com/office/officeart/2005/8/layout/vList6"/>
    <dgm:cxn modelId="{2885D425-AAFB-4907-91D1-A67DA05D319D}" type="presParOf" srcId="{68F48F6F-4130-45BE-B3FB-1CF65AAAF685}" destId="{C1113C5A-1549-4927-A54A-51D75C09FEB6}" srcOrd="0" destOrd="0" presId="urn:microsoft.com/office/officeart/2005/8/layout/vList6"/>
    <dgm:cxn modelId="{8538A48B-58C8-4493-937F-43F28DDC70E4}" type="presParOf" srcId="{C1113C5A-1549-4927-A54A-51D75C09FEB6}" destId="{217035A6-DC6D-4EF5-95AC-CE29AC6945DB}" srcOrd="0" destOrd="0" presId="urn:microsoft.com/office/officeart/2005/8/layout/vList6"/>
    <dgm:cxn modelId="{7B8233A8-D0F8-42C5-9366-66D61A7A1757}" type="presParOf" srcId="{C1113C5A-1549-4927-A54A-51D75C09FEB6}" destId="{BEADB822-6CAD-47A7-AAD8-E93F84465834}" srcOrd="1" destOrd="0" presId="urn:microsoft.com/office/officeart/2005/8/layout/vList6"/>
    <dgm:cxn modelId="{71650B87-9BE0-4309-8B5D-0D1F437C2041}" type="presParOf" srcId="{68F48F6F-4130-45BE-B3FB-1CF65AAAF685}" destId="{0AC0B937-D83F-43EA-AA8F-1C11A32B57FC}" srcOrd="1" destOrd="0" presId="urn:microsoft.com/office/officeart/2005/8/layout/vList6"/>
    <dgm:cxn modelId="{5C57A231-724D-4FEE-81A2-8C3391D66606}" type="presParOf" srcId="{68F48F6F-4130-45BE-B3FB-1CF65AAAF685}" destId="{0F082C8F-06B7-412C-9285-99BE617B9F8B}" srcOrd="2" destOrd="0" presId="urn:microsoft.com/office/officeart/2005/8/layout/vList6"/>
    <dgm:cxn modelId="{3EAE725B-7EBA-48C7-9ECF-5646A9A9C243}" type="presParOf" srcId="{0F082C8F-06B7-412C-9285-99BE617B9F8B}" destId="{35EA430A-7735-42C4-A287-D0C8794B738A}" srcOrd="0" destOrd="0" presId="urn:microsoft.com/office/officeart/2005/8/layout/vList6"/>
    <dgm:cxn modelId="{17516855-BA8D-4F9F-B435-0FD656C29942}" type="presParOf" srcId="{0F082C8F-06B7-412C-9285-99BE617B9F8B}" destId="{975E514C-B921-41E0-A16A-A1F04B16CD95}" srcOrd="1" destOrd="0" presId="urn:microsoft.com/office/officeart/2005/8/layout/vList6"/>
    <dgm:cxn modelId="{F7C7EC6C-478F-422C-8026-EEFB2E8964FB}" type="presParOf" srcId="{68F48F6F-4130-45BE-B3FB-1CF65AAAF685}" destId="{E2FE1E62-43FD-416A-BB11-C9CFD7F4B33D}" srcOrd="3" destOrd="0" presId="urn:microsoft.com/office/officeart/2005/8/layout/vList6"/>
    <dgm:cxn modelId="{60E26E0A-6B91-45AA-B7BC-C9997924DFB1}" type="presParOf" srcId="{68F48F6F-4130-45BE-B3FB-1CF65AAAF685}" destId="{827EF16B-E274-42F3-8BBF-D3B099D21D18}" srcOrd="4" destOrd="0" presId="urn:microsoft.com/office/officeart/2005/8/layout/vList6"/>
    <dgm:cxn modelId="{2DE7A649-B1AD-4221-81F5-134C3340F208}" type="presParOf" srcId="{827EF16B-E274-42F3-8BBF-D3B099D21D18}" destId="{EFE06CB0-0D27-466D-930C-F2D10E02BF0D}" srcOrd="0" destOrd="0" presId="urn:microsoft.com/office/officeart/2005/8/layout/vList6"/>
    <dgm:cxn modelId="{2CD3ACAA-34C4-44FB-BF5C-87B5D24F15E0}" type="presParOf" srcId="{827EF16B-E274-42F3-8BBF-D3B099D21D18}" destId="{B489CB83-CF0E-4774-A07B-95FDE8549B9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32E5589-2B6A-49AA-8E89-D871C398B33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CL"/>
        </a:p>
      </dgm:t>
    </dgm:pt>
    <dgm:pt modelId="{66B66372-3A57-401B-9D7E-C5C8BD75F210}">
      <dgm:prSet phldrT="[Texto]" custT="1"/>
      <dgm:spPr/>
      <dgm:t>
        <a:bodyPr/>
        <a:lstStyle/>
        <a:p>
          <a:r>
            <a:rPr lang="es-ES" sz="1600" b="1" dirty="0" smtClean="0">
              <a:solidFill>
                <a:schemeClr val="bg1"/>
              </a:solidFill>
              <a:latin typeface="Cambria" panose="02040503050406030204" pitchFamily="18" charset="0"/>
            </a:rPr>
            <a:t>Escala de Oxford</a:t>
          </a:r>
          <a:r>
            <a:rPr lang="es-CL" sz="1600" b="1" dirty="0" smtClean="0">
              <a:solidFill>
                <a:schemeClr val="bg1"/>
              </a:solidFill>
              <a:latin typeface="Cambria" panose="02040503050406030204" pitchFamily="18" charset="0"/>
            </a:rPr>
            <a:t> modificada</a:t>
          </a:r>
          <a:endParaRPr lang="es-CL" sz="1600" b="1" dirty="0">
            <a:solidFill>
              <a:schemeClr val="bg1"/>
            </a:solidFill>
            <a:latin typeface="Cambria" panose="02040503050406030204" pitchFamily="18" charset="0"/>
          </a:endParaRPr>
        </a:p>
      </dgm:t>
    </dgm:pt>
    <dgm:pt modelId="{22CF434A-D0AC-4F4B-B25E-1E34C64CEBEE}" type="parTrans" cxnId="{AC9ACD99-57AE-4C7E-89E4-013E5B647888}">
      <dgm:prSet/>
      <dgm:spPr/>
      <dgm:t>
        <a:bodyPr/>
        <a:lstStyle/>
        <a:p>
          <a:endParaRPr lang="es-CL"/>
        </a:p>
      </dgm:t>
    </dgm:pt>
    <dgm:pt modelId="{8FC1D308-ECA8-4935-9747-A0AB2F52CFBE}" type="sibTrans" cxnId="{AC9ACD99-57AE-4C7E-89E4-013E5B647888}">
      <dgm:prSet/>
      <dgm:spPr/>
      <dgm:t>
        <a:bodyPr/>
        <a:lstStyle/>
        <a:p>
          <a:endParaRPr lang="es-CL"/>
        </a:p>
      </dgm:t>
    </dgm:pt>
    <dgm:pt modelId="{85E2A1D2-C94D-4E63-BA47-BC40EED30DFE}">
      <dgm:prSet phldrT="[Texto]" custT="1"/>
      <dgm:spPr/>
      <dgm:t>
        <a:bodyPr/>
        <a:lstStyle/>
        <a:p>
          <a:r>
            <a:rPr lang="es-CL" sz="1600" b="1" dirty="0" smtClean="0">
              <a:solidFill>
                <a:schemeClr val="bg1"/>
              </a:solidFill>
              <a:latin typeface="Cambria" panose="02040503050406030204" pitchFamily="18" charset="0"/>
            </a:rPr>
            <a:t>Uruflujometria</a:t>
          </a:r>
          <a:endParaRPr lang="es-CL" sz="1600" b="1" dirty="0">
            <a:solidFill>
              <a:schemeClr val="bg1"/>
            </a:solidFill>
            <a:latin typeface="Cambria" panose="02040503050406030204" pitchFamily="18" charset="0"/>
          </a:endParaRPr>
        </a:p>
      </dgm:t>
    </dgm:pt>
    <dgm:pt modelId="{88DD8AE6-3443-4339-9D8A-651234EA3CE0}" type="parTrans" cxnId="{446B1A85-9CA6-497B-8293-A88B3CBFF178}">
      <dgm:prSet/>
      <dgm:spPr/>
      <dgm:t>
        <a:bodyPr/>
        <a:lstStyle/>
        <a:p>
          <a:endParaRPr lang="es-CL"/>
        </a:p>
      </dgm:t>
    </dgm:pt>
    <dgm:pt modelId="{2D20FEDB-83D2-4F55-A5AD-4D878EEEFC78}" type="sibTrans" cxnId="{446B1A85-9CA6-497B-8293-A88B3CBFF178}">
      <dgm:prSet/>
      <dgm:spPr/>
      <dgm:t>
        <a:bodyPr/>
        <a:lstStyle/>
        <a:p>
          <a:endParaRPr lang="es-CL"/>
        </a:p>
      </dgm:t>
    </dgm:pt>
    <dgm:pt modelId="{544BAEF3-B7E8-4BC8-9341-F20B68EBE5B3}">
      <dgm:prSet phldrT="[Texto]" custT="1"/>
      <dgm:spPr/>
      <dgm:t>
        <a:bodyPr/>
        <a:lstStyle/>
        <a:p>
          <a:r>
            <a:rPr lang="es-CL" sz="1600" b="1" dirty="0" smtClean="0">
              <a:solidFill>
                <a:schemeClr val="bg1"/>
              </a:solidFill>
              <a:latin typeface="Cambria" panose="02040503050406030204" pitchFamily="18" charset="0"/>
            </a:rPr>
            <a:t>Diario</a:t>
          </a:r>
          <a:r>
            <a:rPr lang="es-CL" sz="2000" b="1" dirty="0" smtClean="0">
              <a:solidFill>
                <a:schemeClr val="bg1"/>
              </a:solidFill>
              <a:latin typeface="Cambria" panose="02040503050406030204" pitchFamily="18" charset="0"/>
            </a:rPr>
            <a:t> </a:t>
          </a:r>
          <a:r>
            <a:rPr lang="es-CL" sz="1600" b="1" dirty="0" smtClean="0">
              <a:solidFill>
                <a:schemeClr val="bg1"/>
              </a:solidFill>
              <a:latin typeface="Cambria" panose="02040503050406030204" pitchFamily="18" charset="0"/>
            </a:rPr>
            <a:t>miccional</a:t>
          </a:r>
          <a:endParaRPr lang="es-CL" sz="2000" b="1" dirty="0">
            <a:solidFill>
              <a:schemeClr val="bg1"/>
            </a:solidFill>
            <a:latin typeface="Cambria" panose="02040503050406030204" pitchFamily="18" charset="0"/>
          </a:endParaRPr>
        </a:p>
      </dgm:t>
    </dgm:pt>
    <dgm:pt modelId="{7CAEF139-4151-4C08-AA42-583761878DA0}" type="parTrans" cxnId="{0A66EE13-EF39-40D7-B6D0-4DDC17A5049D}">
      <dgm:prSet/>
      <dgm:spPr/>
      <dgm:t>
        <a:bodyPr/>
        <a:lstStyle/>
        <a:p>
          <a:endParaRPr lang="es-CL"/>
        </a:p>
      </dgm:t>
    </dgm:pt>
    <dgm:pt modelId="{B55A0252-A335-4D93-8791-D92DFBD258B5}" type="sibTrans" cxnId="{0A66EE13-EF39-40D7-B6D0-4DDC17A5049D}">
      <dgm:prSet/>
      <dgm:spPr/>
      <dgm:t>
        <a:bodyPr/>
        <a:lstStyle/>
        <a:p>
          <a:endParaRPr lang="es-CL"/>
        </a:p>
      </dgm:t>
    </dgm:pt>
    <dgm:pt modelId="{B20B6DF1-96F1-4AE0-96D7-322D3F429D06}">
      <dgm:prSet phldrT="[Texto]" custT="1"/>
      <dgm:spPr/>
      <dgm:t>
        <a:bodyPr/>
        <a:lstStyle/>
        <a:p>
          <a:r>
            <a:rPr lang="en-US" altLang="es-CL" sz="1600" b="1" dirty="0" smtClean="0">
              <a:solidFill>
                <a:schemeClr val="bg1"/>
              </a:solidFill>
              <a:latin typeface="Cambria" panose="02040503050406030204" pitchFamily="18" charset="0"/>
            </a:rPr>
            <a:t>Goal Attainment Scale (GAS)</a:t>
          </a:r>
          <a:endParaRPr lang="es-CL" sz="1600" b="1" dirty="0">
            <a:solidFill>
              <a:schemeClr val="bg1"/>
            </a:solidFill>
            <a:latin typeface="Cambria" panose="02040503050406030204" pitchFamily="18" charset="0"/>
          </a:endParaRPr>
        </a:p>
      </dgm:t>
    </dgm:pt>
    <dgm:pt modelId="{54C05013-A45A-446B-95F0-C7F5714CFB23}" type="parTrans" cxnId="{D3204202-36E4-4BC2-9A1C-FE10B2495079}">
      <dgm:prSet/>
      <dgm:spPr/>
      <dgm:t>
        <a:bodyPr/>
        <a:lstStyle/>
        <a:p>
          <a:endParaRPr lang="es-CL"/>
        </a:p>
      </dgm:t>
    </dgm:pt>
    <dgm:pt modelId="{6F90F5F5-B595-4AA4-AB42-9326CF3EFD20}" type="sibTrans" cxnId="{D3204202-36E4-4BC2-9A1C-FE10B2495079}">
      <dgm:prSet/>
      <dgm:spPr/>
      <dgm:t>
        <a:bodyPr/>
        <a:lstStyle/>
        <a:p>
          <a:endParaRPr lang="es-CL"/>
        </a:p>
      </dgm:t>
    </dgm:pt>
    <dgm:pt modelId="{CC4C49B6-FDBD-4A8C-9A28-9546764619AD}" type="pres">
      <dgm:prSet presAssocID="{B32E5589-2B6A-49AA-8E89-D871C398B33F}" presName="linear" presStyleCnt="0">
        <dgm:presLayoutVars>
          <dgm:animLvl val="lvl"/>
          <dgm:resizeHandles val="exact"/>
        </dgm:presLayoutVars>
      </dgm:prSet>
      <dgm:spPr/>
      <dgm:t>
        <a:bodyPr/>
        <a:lstStyle/>
        <a:p>
          <a:endParaRPr lang="es-CL"/>
        </a:p>
      </dgm:t>
    </dgm:pt>
    <dgm:pt modelId="{5F62E12F-A88A-4450-81E2-8846D468B830}" type="pres">
      <dgm:prSet presAssocID="{B20B6DF1-96F1-4AE0-96D7-322D3F429D06}" presName="parentText" presStyleLbl="node1" presStyleIdx="0" presStyleCnt="4">
        <dgm:presLayoutVars>
          <dgm:chMax val="0"/>
          <dgm:bulletEnabled val="1"/>
        </dgm:presLayoutVars>
      </dgm:prSet>
      <dgm:spPr/>
      <dgm:t>
        <a:bodyPr/>
        <a:lstStyle/>
        <a:p>
          <a:endParaRPr lang="es-CL"/>
        </a:p>
      </dgm:t>
    </dgm:pt>
    <dgm:pt modelId="{DCA760DC-B9ED-4550-9DFD-35DA7C6C9BF4}" type="pres">
      <dgm:prSet presAssocID="{6F90F5F5-B595-4AA4-AB42-9326CF3EFD20}" presName="spacer" presStyleCnt="0"/>
      <dgm:spPr/>
    </dgm:pt>
    <dgm:pt modelId="{29F548B5-599A-47C6-8C2C-42BE842DA9FD}" type="pres">
      <dgm:prSet presAssocID="{85E2A1D2-C94D-4E63-BA47-BC40EED30DFE}" presName="parentText" presStyleLbl="node1" presStyleIdx="1" presStyleCnt="4">
        <dgm:presLayoutVars>
          <dgm:chMax val="0"/>
          <dgm:bulletEnabled val="1"/>
        </dgm:presLayoutVars>
      </dgm:prSet>
      <dgm:spPr/>
      <dgm:t>
        <a:bodyPr/>
        <a:lstStyle/>
        <a:p>
          <a:endParaRPr lang="es-CL"/>
        </a:p>
      </dgm:t>
    </dgm:pt>
    <dgm:pt modelId="{4DA8F56B-15F6-4032-84A0-2FB00F94D181}" type="pres">
      <dgm:prSet presAssocID="{2D20FEDB-83D2-4F55-A5AD-4D878EEEFC78}" presName="spacer" presStyleCnt="0"/>
      <dgm:spPr/>
    </dgm:pt>
    <dgm:pt modelId="{E4A501EF-00B2-4019-A50B-8349D644F2BC}" type="pres">
      <dgm:prSet presAssocID="{66B66372-3A57-401B-9D7E-C5C8BD75F210}" presName="parentText" presStyleLbl="node1" presStyleIdx="2" presStyleCnt="4">
        <dgm:presLayoutVars>
          <dgm:chMax val="0"/>
          <dgm:bulletEnabled val="1"/>
        </dgm:presLayoutVars>
      </dgm:prSet>
      <dgm:spPr/>
      <dgm:t>
        <a:bodyPr/>
        <a:lstStyle/>
        <a:p>
          <a:endParaRPr lang="es-CL"/>
        </a:p>
      </dgm:t>
    </dgm:pt>
    <dgm:pt modelId="{F4F7AF17-707B-46CF-B3E7-D5EE77BE13B0}" type="pres">
      <dgm:prSet presAssocID="{8FC1D308-ECA8-4935-9747-A0AB2F52CFBE}" presName="spacer" presStyleCnt="0"/>
      <dgm:spPr/>
    </dgm:pt>
    <dgm:pt modelId="{42C63083-F519-47CF-818C-332DC5244A08}" type="pres">
      <dgm:prSet presAssocID="{544BAEF3-B7E8-4BC8-9341-F20B68EBE5B3}" presName="parentText" presStyleLbl="node1" presStyleIdx="3" presStyleCnt="4">
        <dgm:presLayoutVars>
          <dgm:chMax val="0"/>
          <dgm:bulletEnabled val="1"/>
        </dgm:presLayoutVars>
      </dgm:prSet>
      <dgm:spPr/>
      <dgm:t>
        <a:bodyPr/>
        <a:lstStyle/>
        <a:p>
          <a:endParaRPr lang="es-CL"/>
        </a:p>
      </dgm:t>
    </dgm:pt>
  </dgm:ptLst>
  <dgm:cxnLst>
    <dgm:cxn modelId="{0A66EE13-EF39-40D7-B6D0-4DDC17A5049D}" srcId="{B32E5589-2B6A-49AA-8E89-D871C398B33F}" destId="{544BAEF3-B7E8-4BC8-9341-F20B68EBE5B3}" srcOrd="3" destOrd="0" parTransId="{7CAEF139-4151-4C08-AA42-583761878DA0}" sibTransId="{B55A0252-A335-4D93-8791-D92DFBD258B5}"/>
    <dgm:cxn modelId="{A40F8EFC-D100-4D5A-AB64-E48FADE86DC8}" type="presOf" srcId="{B20B6DF1-96F1-4AE0-96D7-322D3F429D06}" destId="{5F62E12F-A88A-4450-81E2-8846D468B830}" srcOrd="0" destOrd="0" presId="urn:microsoft.com/office/officeart/2005/8/layout/vList2"/>
    <dgm:cxn modelId="{446B1A85-9CA6-497B-8293-A88B3CBFF178}" srcId="{B32E5589-2B6A-49AA-8E89-D871C398B33F}" destId="{85E2A1D2-C94D-4E63-BA47-BC40EED30DFE}" srcOrd="1" destOrd="0" parTransId="{88DD8AE6-3443-4339-9D8A-651234EA3CE0}" sibTransId="{2D20FEDB-83D2-4F55-A5AD-4D878EEEFC78}"/>
    <dgm:cxn modelId="{AC9ACD99-57AE-4C7E-89E4-013E5B647888}" srcId="{B32E5589-2B6A-49AA-8E89-D871C398B33F}" destId="{66B66372-3A57-401B-9D7E-C5C8BD75F210}" srcOrd="2" destOrd="0" parTransId="{22CF434A-D0AC-4F4B-B25E-1E34C64CEBEE}" sibTransId="{8FC1D308-ECA8-4935-9747-A0AB2F52CFBE}"/>
    <dgm:cxn modelId="{D3204202-36E4-4BC2-9A1C-FE10B2495079}" srcId="{B32E5589-2B6A-49AA-8E89-D871C398B33F}" destId="{B20B6DF1-96F1-4AE0-96D7-322D3F429D06}" srcOrd="0" destOrd="0" parTransId="{54C05013-A45A-446B-95F0-C7F5714CFB23}" sibTransId="{6F90F5F5-B595-4AA4-AB42-9326CF3EFD20}"/>
    <dgm:cxn modelId="{E93CD96F-B78C-4927-914E-52D2183E49B6}" type="presOf" srcId="{544BAEF3-B7E8-4BC8-9341-F20B68EBE5B3}" destId="{42C63083-F519-47CF-818C-332DC5244A08}" srcOrd="0" destOrd="0" presId="urn:microsoft.com/office/officeart/2005/8/layout/vList2"/>
    <dgm:cxn modelId="{F818B90B-A890-4E4D-96C0-8841E3CDDCE2}" type="presOf" srcId="{B32E5589-2B6A-49AA-8E89-D871C398B33F}" destId="{CC4C49B6-FDBD-4A8C-9A28-9546764619AD}" srcOrd="0" destOrd="0" presId="urn:microsoft.com/office/officeart/2005/8/layout/vList2"/>
    <dgm:cxn modelId="{2595506D-BE13-41CF-B8BF-5FC762590B8F}" type="presOf" srcId="{85E2A1D2-C94D-4E63-BA47-BC40EED30DFE}" destId="{29F548B5-599A-47C6-8C2C-42BE842DA9FD}" srcOrd="0" destOrd="0" presId="urn:microsoft.com/office/officeart/2005/8/layout/vList2"/>
    <dgm:cxn modelId="{4ACA6B25-DCB3-415A-A073-A65F0BAA8691}" type="presOf" srcId="{66B66372-3A57-401B-9D7E-C5C8BD75F210}" destId="{E4A501EF-00B2-4019-A50B-8349D644F2BC}" srcOrd="0" destOrd="0" presId="urn:microsoft.com/office/officeart/2005/8/layout/vList2"/>
    <dgm:cxn modelId="{FBE5523F-49E0-4E82-A2B0-154736E185D2}" type="presParOf" srcId="{CC4C49B6-FDBD-4A8C-9A28-9546764619AD}" destId="{5F62E12F-A88A-4450-81E2-8846D468B830}" srcOrd="0" destOrd="0" presId="urn:microsoft.com/office/officeart/2005/8/layout/vList2"/>
    <dgm:cxn modelId="{B4E30CED-6685-4B6A-B003-8865250C68C9}" type="presParOf" srcId="{CC4C49B6-FDBD-4A8C-9A28-9546764619AD}" destId="{DCA760DC-B9ED-4550-9DFD-35DA7C6C9BF4}" srcOrd="1" destOrd="0" presId="urn:microsoft.com/office/officeart/2005/8/layout/vList2"/>
    <dgm:cxn modelId="{3F13AB02-1EF1-4DDD-BCE0-647C9BDB3F02}" type="presParOf" srcId="{CC4C49B6-FDBD-4A8C-9A28-9546764619AD}" destId="{29F548B5-599A-47C6-8C2C-42BE842DA9FD}" srcOrd="2" destOrd="0" presId="urn:microsoft.com/office/officeart/2005/8/layout/vList2"/>
    <dgm:cxn modelId="{EC3C71C9-D865-4427-A486-9AFC3006FE3D}" type="presParOf" srcId="{CC4C49B6-FDBD-4A8C-9A28-9546764619AD}" destId="{4DA8F56B-15F6-4032-84A0-2FB00F94D181}" srcOrd="3" destOrd="0" presId="urn:microsoft.com/office/officeart/2005/8/layout/vList2"/>
    <dgm:cxn modelId="{8C374595-8082-40C4-8987-7E55F36906BC}" type="presParOf" srcId="{CC4C49B6-FDBD-4A8C-9A28-9546764619AD}" destId="{E4A501EF-00B2-4019-A50B-8349D644F2BC}" srcOrd="4" destOrd="0" presId="urn:microsoft.com/office/officeart/2005/8/layout/vList2"/>
    <dgm:cxn modelId="{5E020172-BB21-4450-A88F-67027F20FADF}" type="presParOf" srcId="{CC4C49B6-FDBD-4A8C-9A28-9546764619AD}" destId="{F4F7AF17-707B-46CF-B3E7-D5EE77BE13B0}" srcOrd="5" destOrd="0" presId="urn:microsoft.com/office/officeart/2005/8/layout/vList2"/>
    <dgm:cxn modelId="{7CDF22C5-AABB-4C1A-BA3A-21C0D5C11822}" type="presParOf" srcId="{CC4C49B6-FDBD-4A8C-9A28-9546764619AD}" destId="{42C63083-F519-47CF-818C-332DC5244A08}"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32E5589-2B6A-49AA-8E89-D871C398B33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CL"/>
        </a:p>
      </dgm:t>
    </dgm:pt>
    <dgm:pt modelId="{66B66372-3A57-401B-9D7E-C5C8BD75F210}">
      <dgm:prSet phldrT="[Texto]" custT="1"/>
      <dgm:spPr/>
      <dgm:t>
        <a:bodyPr/>
        <a:lstStyle/>
        <a:p>
          <a:r>
            <a:rPr lang="es-CL" sz="1600" b="1" dirty="0" smtClean="0">
              <a:solidFill>
                <a:schemeClr val="bg1"/>
              </a:solidFill>
              <a:latin typeface="Cambria" panose="02040503050406030204" pitchFamily="18" charset="0"/>
            </a:rPr>
            <a:t>EVAI: Escala de Valoración del Autismo infantil (CARS1) 	</a:t>
          </a:r>
          <a:endParaRPr lang="es-CL" sz="1600" b="1" dirty="0">
            <a:solidFill>
              <a:schemeClr val="bg1"/>
            </a:solidFill>
            <a:latin typeface="Cambria" panose="02040503050406030204" pitchFamily="18" charset="0"/>
          </a:endParaRPr>
        </a:p>
      </dgm:t>
    </dgm:pt>
    <dgm:pt modelId="{22CF434A-D0AC-4F4B-B25E-1E34C64CEBEE}" type="parTrans" cxnId="{AC9ACD99-57AE-4C7E-89E4-013E5B647888}">
      <dgm:prSet/>
      <dgm:spPr/>
      <dgm:t>
        <a:bodyPr/>
        <a:lstStyle/>
        <a:p>
          <a:endParaRPr lang="es-CL" b="1"/>
        </a:p>
      </dgm:t>
    </dgm:pt>
    <dgm:pt modelId="{8FC1D308-ECA8-4935-9747-A0AB2F52CFBE}" type="sibTrans" cxnId="{AC9ACD99-57AE-4C7E-89E4-013E5B647888}">
      <dgm:prSet/>
      <dgm:spPr/>
      <dgm:t>
        <a:bodyPr/>
        <a:lstStyle/>
        <a:p>
          <a:endParaRPr lang="es-CL" b="1"/>
        </a:p>
      </dgm:t>
    </dgm:pt>
    <dgm:pt modelId="{589872BE-59E8-444C-A634-02EDD2340935}">
      <dgm:prSet phldrT="[Texto]" custT="1"/>
      <dgm:spPr/>
      <dgm:t>
        <a:bodyPr/>
        <a:lstStyle/>
        <a:p>
          <a:r>
            <a:rPr lang="es-CL" sz="1600" b="1" dirty="0" smtClean="0">
              <a:solidFill>
                <a:schemeClr val="bg1"/>
              </a:solidFill>
              <a:latin typeface="Cambria" panose="02040503050406030204" pitchFamily="18" charset="0"/>
            </a:rPr>
            <a:t>IDEA: Índice del Espectro Autista </a:t>
          </a:r>
          <a:endParaRPr lang="es-CL" sz="1600" b="1" dirty="0">
            <a:solidFill>
              <a:schemeClr val="bg1"/>
            </a:solidFill>
            <a:latin typeface="Cambria" panose="02040503050406030204" pitchFamily="18" charset="0"/>
          </a:endParaRPr>
        </a:p>
      </dgm:t>
    </dgm:pt>
    <dgm:pt modelId="{7AD129FD-F17F-4A7C-8E24-6E63DD220DC0}" type="parTrans" cxnId="{816BAEA1-EB1E-4709-BD43-4DDB78B0ED0B}">
      <dgm:prSet/>
      <dgm:spPr/>
      <dgm:t>
        <a:bodyPr/>
        <a:lstStyle/>
        <a:p>
          <a:endParaRPr lang="es-CL" b="1"/>
        </a:p>
      </dgm:t>
    </dgm:pt>
    <dgm:pt modelId="{095CCA6A-1BDF-4BA3-9167-BDC74BDE4BE2}" type="sibTrans" cxnId="{816BAEA1-EB1E-4709-BD43-4DDB78B0ED0B}">
      <dgm:prSet/>
      <dgm:spPr/>
      <dgm:t>
        <a:bodyPr/>
        <a:lstStyle/>
        <a:p>
          <a:endParaRPr lang="es-CL" b="1"/>
        </a:p>
      </dgm:t>
    </dgm:pt>
    <dgm:pt modelId="{AE68FEE2-637B-4357-9785-E20A50C83474}">
      <dgm:prSet phldrT="[Texto]" custT="1"/>
      <dgm:spPr/>
      <dgm:t>
        <a:bodyPr/>
        <a:lstStyle/>
        <a:p>
          <a:r>
            <a:rPr lang="en-US" sz="1600" b="1" dirty="0" smtClean="0">
              <a:latin typeface="Cambria" panose="02040503050406030204" pitchFamily="18" charset="0"/>
            </a:rPr>
            <a:t>The Q-CHAT (Quantitative Checklist for Autism in Toddlers): A Normally Distributed Quantitative</a:t>
          </a:r>
          <a:endParaRPr lang="es-CL" sz="1600" b="1" dirty="0">
            <a:solidFill>
              <a:schemeClr val="bg1"/>
            </a:solidFill>
            <a:latin typeface="Cambria" panose="02040503050406030204" pitchFamily="18" charset="0"/>
          </a:endParaRPr>
        </a:p>
      </dgm:t>
    </dgm:pt>
    <dgm:pt modelId="{DD85797D-47F0-465D-BD4D-DA918F6CCB20}" type="parTrans" cxnId="{9C46950C-14CC-416D-8DF8-C84D3169734F}">
      <dgm:prSet/>
      <dgm:spPr/>
      <dgm:t>
        <a:bodyPr/>
        <a:lstStyle/>
        <a:p>
          <a:endParaRPr lang="es-CL" b="1"/>
        </a:p>
      </dgm:t>
    </dgm:pt>
    <dgm:pt modelId="{7632F6FA-F922-47B0-8F84-5FB9E91156EB}" type="sibTrans" cxnId="{9C46950C-14CC-416D-8DF8-C84D3169734F}">
      <dgm:prSet/>
      <dgm:spPr/>
      <dgm:t>
        <a:bodyPr/>
        <a:lstStyle/>
        <a:p>
          <a:endParaRPr lang="es-CL" b="1"/>
        </a:p>
      </dgm:t>
    </dgm:pt>
    <dgm:pt modelId="{A88D6776-3E27-4382-81BF-64E723C204C5}">
      <dgm:prSet phldrT="[Texto]" custT="1"/>
      <dgm:spPr/>
      <dgm:t>
        <a:bodyPr/>
        <a:lstStyle/>
        <a:p>
          <a:r>
            <a:rPr lang="en-US" sz="1600" b="1" dirty="0" smtClean="0">
              <a:latin typeface="Cambria" panose="02040503050406030204" pitchFamily="18" charset="0"/>
            </a:rPr>
            <a:t>Instrument “modified checklist for autism in toddlers” (m-chat/</a:t>
          </a:r>
          <a:r>
            <a:rPr lang="en-US" sz="1600" b="1" dirty="0" err="1" smtClean="0">
              <a:latin typeface="Cambria" panose="02040503050406030204" pitchFamily="18" charset="0"/>
            </a:rPr>
            <a:t>es</a:t>
          </a:r>
          <a:r>
            <a:rPr lang="en-US" sz="1600" b="1" dirty="0" smtClean="0">
              <a:latin typeface="Cambria" panose="02040503050406030204" pitchFamily="18" charset="0"/>
            </a:rPr>
            <a:t>)</a:t>
          </a:r>
          <a:endParaRPr lang="es-CL" sz="1600" b="1" dirty="0">
            <a:solidFill>
              <a:schemeClr val="bg1"/>
            </a:solidFill>
            <a:latin typeface="Cambria" panose="02040503050406030204" pitchFamily="18" charset="0"/>
          </a:endParaRPr>
        </a:p>
      </dgm:t>
    </dgm:pt>
    <dgm:pt modelId="{E02933E1-2C6D-40A7-BF35-73EECE96354E}" type="parTrans" cxnId="{3E19C6B4-1DC6-45BD-82D8-0F8FD21C5368}">
      <dgm:prSet/>
      <dgm:spPr/>
      <dgm:t>
        <a:bodyPr/>
        <a:lstStyle/>
        <a:p>
          <a:endParaRPr lang="es-CL"/>
        </a:p>
      </dgm:t>
    </dgm:pt>
    <dgm:pt modelId="{D4241E88-6FB9-4C3C-82DE-FDDD715D5987}" type="sibTrans" cxnId="{3E19C6B4-1DC6-45BD-82D8-0F8FD21C5368}">
      <dgm:prSet/>
      <dgm:spPr/>
      <dgm:t>
        <a:bodyPr/>
        <a:lstStyle/>
        <a:p>
          <a:endParaRPr lang="es-CL"/>
        </a:p>
      </dgm:t>
    </dgm:pt>
    <dgm:pt modelId="{CC4C49B6-FDBD-4A8C-9A28-9546764619AD}" type="pres">
      <dgm:prSet presAssocID="{B32E5589-2B6A-49AA-8E89-D871C398B33F}" presName="linear" presStyleCnt="0">
        <dgm:presLayoutVars>
          <dgm:animLvl val="lvl"/>
          <dgm:resizeHandles val="exact"/>
        </dgm:presLayoutVars>
      </dgm:prSet>
      <dgm:spPr/>
      <dgm:t>
        <a:bodyPr/>
        <a:lstStyle/>
        <a:p>
          <a:endParaRPr lang="es-CL"/>
        </a:p>
      </dgm:t>
    </dgm:pt>
    <dgm:pt modelId="{E4A501EF-00B2-4019-A50B-8349D644F2BC}" type="pres">
      <dgm:prSet presAssocID="{66B66372-3A57-401B-9D7E-C5C8BD75F210}" presName="parentText" presStyleLbl="node1" presStyleIdx="0" presStyleCnt="4" custLinFactY="1543" custLinFactNeighborY="100000">
        <dgm:presLayoutVars>
          <dgm:chMax val="0"/>
          <dgm:bulletEnabled val="1"/>
        </dgm:presLayoutVars>
      </dgm:prSet>
      <dgm:spPr/>
      <dgm:t>
        <a:bodyPr/>
        <a:lstStyle/>
        <a:p>
          <a:endParaRPr lang="es-CL"/>
        </a:p>
      </dgm:t>
    </dgm:pt>
    <dgm:pt modelId="{F4F7AF17-707B-46CF-B3E7-D5EE77BE13B0}" type="pres">
      <dgm:prSet presAssocID="{8FC1D308-ECA8-4935-9747-A0AB2F52CFBE}" presName="spacer" presStyleCnt="0"/>
      <dgm:spPr/>
    </dgm:pt>
    <dgm:pt modelId="{690E96F4-4F90-4347-9348-AB38AEF18648}" type="pres">
      <dgm:prSet presAssocID="{589872BE-59E8-444C-A634-02EDD2340935}" presName="parentText" presStyleLbl="node1" presStyleIdx="1" presStyleCnt="4" custLinFactY="4771" custLinFactNeighborY="100000">
        <dgm:presLayoutVars>
          <dgm:chMax val="0"/>
          <dgm:bulletEnabled val="1"/>
        </dgm:presLayoutVars>
      </dgm:prSet>
      <dgm:spPr/>
      <dgm:t>
        <a:bodyPr/>
        <a:lstStyle/>
        <a:p>
          <a:endParaRPr lang="es-CL"/>
        </a:p>
      </dgm:t>
    </dgm:pt>
    <dgm:pt modelId="{59D01AE6-4D9F-453F-B644-FA4FBD5D1CDF}" type="pres">
      <dgm:prSet presAssocID="{095CCA6A-1BDF-4BA3-9167-BDC74BDE4BE2}" presName="spacer" presStyleCnt="0"/>
      <dgm:spPr/>
    </dgm:pt>
    <dgm:pt modelId="{407E14B7-BC53-465D-A940-379780EBB6A4}" type="pres">
      <dgm:prSet presAssocID="{AE68FEE2-637B-4357-9785-E20A50C83474}" presName="parentText" presStyleLbl="node1" presStyleIdx="2" presStyleCnt="4" custLinFactNeighborX="-1584" custLinFactNeighborY="60004">
        <dgm:presLayoutVars>
          <dgm:chMax val="0"/>
          <dgm:bulletEnabled val="1"/>
        </dgm:presLayoutVars>
      </dgm:prSet>
      <dgm:spPr/>
      <dgm:t>
        <a:bodyPr/>
        <a:lstStyle/>
        <a:p>
          <a:endParaRPr lang="es-CL"/>
        </a:p>
      </dgm:t>
    </dgm:pt>
    <dgm:pt modelId="{1E1B2AAD-3A8A-4A05-A045-D07AE1AA5C47}" type="pres">
      <dgm:prSet presAssocID="{7632F6FA-F922-47B0-8F84-5FB9E91156EB}" presName="spacer" presStyleCnt="0"/>
      <dgm:spPr/>
    </dgm:pt>
    <dgm:pt modelId="{6ABF1552-5755-4A8A-BF7F-EBC41BD0D267}" type="pres">
      <dgm:prSet presAssocID="{A88D6776-3E27-4382-81BF-64E723C204C5}" presName="parentText" presStyleLbl="node1" presStyleIdx="3" presStyleCnt="4">
        <dgm:presLayoutVars>
          <dgm:chMax val="0"/>
          <dgm:bulletEnabled val="1"/>
        </dgm:presLayoutVars>
      </dgm:prSet>
      <dgm:spPr/>
      <dgm:t>
        <a:bodyPr/>
        <a:lstStyle/>
        <a:p>
          <a:endParaRPr lang="es-CL"/>
        </a:p>
      </dgm:t>
    </dgm:pt>
  </dgm:ptLst>
  <dgm:cxnLst>
    <dgm:cxn modelId="{765ACF8F-CE19-450F-B24E-CD206B745689}" type="presOf" srcId="{A88D6776-3E27-4382-81BF-64E723C204C5}" destId="{6ABF1552-5755-4A8A-BF7F-EBC41BD0D267}" srcOrd="0" destOrd="0" presId="urn:microsoft.com/office/officeart/2005/8/layout/vList2"/>
    <dgm:cxn modelId="{AC9ACD99-57AE-4C7E-89E4-013E5B647888}" srcId="{B32E5589-2B6A-49AA-8E89-D871C398B33F}" destId="{66B66372-3A57-401B-9D7E-C5C8BD75F210}" srcOrd="0" destOrd="0" parTransId="{22CF434A-D0AC-4F4B-B25E-1E34C64CEBEE}" sibTransId="{8FC1D308-ECA8-4935-9747-A0AB2F52CFBE}"/>
    <dgm:cxn modelId="{3E19C6B4-1DC6-45BD-82D8-0F8FD21C5368}" srcId="{B32E5589-2B6A-49AA-8E89-D871C398B33F}" destId="{A88D6776-3E27-4382-81BF-64E723C204C5}" srcOrd="3" destOrd="0" parTransId="{E02933E1-2C6D-40A7-BF35-73EECE96354E}" sibTransId="{D4241E88-6FB9-4C3C-82DE-FDDD715D5987}"/>
    <dgm:cxn modelId="{372DE2FD-DFF6-47A9-9F03-3A8F59CA8ED6}" type="presOf" srcId="{AE68FEE2-637B-4357-9785-E20A50C83474}" destId="{407E14B7-BC53-465D-A940-379780EBB6A4}" srcOrd="0" destOrd="0" presId="urn:microsoft.com/office/officeart/2005/8/layout/vList2"/>
    <dgm:cxn modelId="{F9FCEA19-9ED2-4BC7-9020-26916E43D046}" type="presOf" srcId="{589872BE-59E8-444C-A634-02EDD2340935}" destId="{690E96F4-4F90-4347-9348-AB38AEF18648}" srcOrd="0" destOrd="0" presId="urn:microsoft.com/office/officeart/2005/8/layout/vList2"/>
    <dgm:cxn modelId="{9C46950C-14CC-416D-8DF8-C84D3169734F}" srcId="{B32E5589-2B6A-49AA-8E89-D871C398B33F}" destId="{AE68FEE2-637B-4357-9785-E20A50C83474}" srcOrd="2" destOrd="0" parTransId="{DD85797D-47F0-465D-BD4D-DA918F6CCB20}" sibTransId="{7632F6FA-F922-47B0-8F84-5FB9E91156EB}"/>
    <dgm:cxn modelId="{816BAEA1-EB1E-4709-BD43-4DDB78B0ED0B}" srcId="{B32E5589-2B6A-49AA-8E89-D871C398B33F}" destId="{589872BE-59E8-444C-A634-02EDD2340935}" srcOrd="1" destOrd="0" parTransId="{7AD129FD-F17F-4A7C-8E24-6E63DD220DC0}" sibTransId="{095CCA6A-1BDF-4BA3-9167-BDC74BDE4BE2}"/>
    <dgm:cxn modelId="{DB5B6CE6-8504-4F0C-9729-6554ECFB90F7}" type="presOf" srcId="{B32E5589-2B6A-49AA-8E89-D871C398B33F}" destId="{CC4C49B6-FDBD-4A8C-9A28-9546764619AD}" srcOrd="0" destOrd="0" presId="urn:microsoft.com/office/officeart/2005/8/layout/vList2"/>
    <dgm:cxn modelId="{E7FEE41A-8B62-4954-8E47-D4A23937A85C}" type="presOf" srcId="{66B66372-3A57-401B-9D7E-C5C8BD75F210}" destId="{E4A501EF-00B2-4019-A50B-8349D644F2BC}" srcOrd="0" destOrd="0" presId="urn:microsoft.com/office/officeart/2005/8/layout/vList2"/>
    <dgm:cxn modelId="{6E6AE1B1-33F8-44EE-AE2F-4E8D0A56F8FE}" type="presParOf" srcId="{CC4C49B6-FDBD-4A8C-9A28-9546764619AD}" destId="{E4A501EF-00B2-4019-A50B-8349D644F2BC}" srcOrd="0" destOrd="0" presId="urn:microsoft.com/office/officeart/2005/8/layout/vList2"/>
    <dgm:cxn modelId="{98C42012-FA44-4B77-9055-A623327A370E}" type="presParOf" srcId="{CC4C49B6-FDBD-4A8C-9A28-9546764619AD}" destId="{F4F7AF17-707B-46CF-B3E7-D5EE77BE13B0}" srcOrd="1" destOrd="0" presId="urn:microsoft.com/office/officeart/2005/8/layout/vList2"/>
    <dgm:cxn modelId="{306299C9-D702-467C-B82C-7E3282F87158}" type="presParOf" srcId="{CC4C49B6-FDBD-4A8C-9A28-9546764619AD}" destId="{690E96F4-4F90-4347-9348-AB38AEF18648}" srcOrd="2" destOrd="0" presId="urn:microsoft.com/office/officeart/2005/8/layout/vList2"/>
    <dgm:cxn modelId="{190BDB47-0295-4D41-91D3-D4A45857BC5F}" type="presParOf" srcId="{CC4C49B6-FDBD-4A8C-9A28-9546764619AD}" destId="{59D01AE6-4D9F-453F-B644-FA4FBD5D1CDF}" srcOrd="3" destOrd="0" presId="urn:microsoft.com/office/officeart/2005/8/layout/vList2"/>
    <dgm:cxn modelId="{0AAA5E31-3F04-44AB-810E-D396FD8D42B2}" type="presParOf" srcId="{CC4C49B6-FDBD-4A8C-9A28-9546764619AD}" destId="{407E14B7-BC53-465D-A940-379780EBB6A4}" srcOrd="4" destOrd="0" presId="urn:microsoft.com/office/officeart/2005/8/layout/vList2"/>
    <dgm:cxn modelId="{EC339662-4085-4DA2-B6AC-A96ED94D5501}" type="presParOf" srcId="{CC4C49B6-FDBD-4A8C-9A28-9546764619AD}" destId="{1E1B2AAD-3A8A-4A05-A045-D07AE1AA5C47}" srcOrd="5" destOrd="0" presId="urn:microsoft.com/office/officeart/2005/8/layout/vList2"/>
    <dgm:cxn modelId="{95AE3084-F0C3-4AD2-9CF8-ABE9CCC79A8D}" type="presParOf" srcId="{CC4C49B6-FDBD-4A8C-9A28-9546764619AD}" destId="{6ABF1552-5755-4A8A-BF7F-EBC41BD0D26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DB98182-917C-9F4B-A32F-E9441D6B77D9}" type="doc">
      <dgm:prSet loTypeId="urn:microsoft.com/office/officeart/2005/8/layout/vList6" loCatId="" qsTypeId="urn:microsoft.com/office/officeart/2005/8/quickstyle/simple5" qsCatId="simple" csTypeId="urn:microsoft.com/office/officeart/2005/8/colors/colorful2" csCatId="colorful" phldr="1"/>
      <dgm:spPr/>
      <dgm:t>
        <a:bodyPr/>
        <a:lstStyle/>
        <a:p>
          <a:endParaRPr lang="es-ES"/>
        </a:p>
      </dgm:t>
    </dgm:pt>
    <dgm:pt modelId="{57AEA6C0-5DA9-AF4E-99B2-4FC082B30E20}">
      <dgm:prSet phldrT="[Texto]" custT="1"/>
      <dgm:spPr/>
      <dgm:t>
        <a:bodyPr/>
        <a:lstStyle/>
        <a:p>
          <a:pPr algn="ctr"/>
          <a:r>
            <a:rPr lang="es-ES" sz="1400" b="1" dirty="0" smtClean="0">
              <a:solidFill>
                <a:schemeClr val="tx1"/>
              </a:solidFill>
              <a:latin typeface="Cambria"/>
              <a:cs typeface="Cambria"/>
            </a:rPr>
            <a:t>Punta Arenas</a:t>
          </a:r>
          <a:endParaRPr lang="es-ES" sz="1400" b="1" dirty="0">
            <a:solidFill>
              <a:schemeClr val="tx1"/>
            </a:solidFill>
            <a:latin typeface="Cambria"/>
            <a:cs typeface="Cambria"/>
          </a:endParaRPr>
        </a:p>
      </dgm:t>
    </dgm:pt>
    <dgm:pt modelId="{D4D2BC9F-04D2-7346-BA68-C6C194E4FBC2}" type="parTrans" cxnId="{BEAB5709-E49A-0941-9658-99D809446DF9}">
      <dgm:prSet/>
      <dgm:spPr/>
      <dgm:t>
        <a:bodyPr/>
        <a:lstStyle/>
        <a:p>
          <a:endParaRPr lang="es-ES" sz="1200">
            <a:latin typeface="Cambria"/>
            <a:cs typeface="Cambria"/>
          </a:endParaRPr>
        </a:p>
      </dgm:t>
    </dgm:pt>
    <dgm:pt modelId="{7BF06832-4E12-CB43-9AFE-1E462FF903A9}" type="sibTrans" cxnId="{BEAB5709-E49A-0941-9658-99D809446DF9}">
      <dgm:prSet/>
      <dgm:spPr/>
      <dgm:t>
        <a:bodyPr/>
        <a:lstStyle/>
        <a:p>
          <a:endParaRPr lang="es-ES" sz="1200">
            <a:latin typeface="Cambria"/>
            <a:cs typeface="Cambria"/>
          </a:endParaRPr>
        </a:p>
      </dgm:t>
    </dgm:pt>
    <dgm:pt modelId="{F8B1201B-AFEB-F442-90CD-C8C526A44408}">
      <dgm:prSet phldrT="[Texto]" custT="1"/>
      <dgm:spPr/>
      <dgm:t>
        <a:bodyPr/>
        <a:lstStyle/>
        <a:p>
          <a:pPr>
            <a:lnSpc>
              <a:spcPct val="130000"/>
            </a:lnSpc>
          </a:pPr>
          <a:r>
            <a:rPr lang="en-US" sz="1400" b="1" dirty="0" smtClean="0">
              <a:latin typeface="Cambria"/>
              <a:cs typeface="Cambria"/>
            </a:rPr>
            <a:t>TRASTORNOS ESPECÍFICOS DEL LENGUAJE</a:t>
          </a:r>
          <a:endParaRPr lang="es-ES" sz="1400" b="1" dirty="0">
            <a:latin typeface="Cambria"/>
            <a:cs typeface="Cambria"/>
          </a:endParaRPr>
        </a:p>
      </dgm:t>
    </dgm:pt>
    <dgm:pt modelId="{CA649EC2-3AF2-F748-BB24-F53CE32D2F5F}" type="parTrans" cxnId="{414D5C26-C3BE-2745-BA52-F6D26CD7A9FA}">
      <dgm:prSet/>
      <dgm:spPr/>
      <dgm:t>
        <a:bodyPr/>
        <a:lstStyle/>
        <a:p>
          <a:endParaRPr lang="es-ES" sz="1200">
            <a:latin typeface="Cambria"/>
            <a:cs typeface="Cambria"/>
          </a:endParaRPr>
        </a:p>
      </dgm:t>
    </dgm:pt>
    <dgm:pt modelId="{2D7A2332-E66A-D24D-B65B-86F860241860}" type="sibTrans" cxnId="{414D5C26-C3BE-2745-BA52-F6D26CD7A9FA}">
      <dgm:prSet/>
      <dgm:spPr/>
      <dgm:t>
        <a:bodyPr/>
        <a:lstStyle/>
        <a:p>
          <a:endParaRPr lang="es-ES" sz="1200">
            <a:latin typeface="Cambria"/>
            <a:cs typeface="Cambria"/>
          </a:endParaRPr>
        </a:p>
      </dgm:t>
    </dgm:pt>
    <dgm:pt modelId="{C1C2E8CF-0BD4-5642-81DE-DB4C7E787FEF}">
      <dgm:prSet phldrT="[Texto]" custT="1"/>
      <dgm:spPr/>
      <dgm:t>
        <a:bodyPr/>
        <a:lstStyle/>
        <a:p>
          <a:pPr algn="ctr"/>
          <a:r>
            <a:rPr lang="es-ES" sz="1400" b="1" dirty="0" smtClean="0">
              <a:solidFill>
                <a:schemeClr val="tx1"/>
              </a:solidFill>
              <a:latin typeface="Cambria"/>
              <a:cs typeface="Cambria"/>
            </a:rPr>
            <a:t>Porvenir</a:t>
          </a:r>
          <a:endParaRPr lang="es-ES" sz="1400" b="1" dirty="0">
            <a:solidFill>
              <a:schemeClr val="tx1"/>
            </a:solidFill>
            <a:latin typeface="Cambria"/>
            <a:cs typeface="Cambria"/>
          </a:endParaRPr>
        </a:p>
      </dgm:t>
    </dgm:pt>
    <dgm:pt modelId="{F1EFEFC9-F0C6-A540-9219-84C97B27B450}" type="parTrans" cxnId="{15ABE959-E513-C24A-A03F-04764E20F77E}">
      <dgm:prSet/>
      <dgm:spPr/>
      <dgm:t>
        <a:bodyPr/>
        <a:lstStyle/>
        <a:p>
          <a:endParaRPr lang="es-ES" sz="1200">
            <a:latin typeface="Cambria"/>
            <a:cs typeface="Cambria"/>
          </a:endParaRPr>
        </a:p>
      </dgm:t>
    </dgm:pt>
    <dgm:pt modelId="{06C17BFC-628E-1246-B090-E6FFA95C314D}" type="sibTrans" cxnId="{15ABE959-E513-C24A-A03F-04764E20F77E}">
      <dgm:prSet/>
      <dgm:spPr/>
      <dgm:t>
        <a:bodyPr/>
        <a:lstStyle/>
        <a:p>
          <a:endParaRPr lang="es-ES" sz="1200">
            <a:latin typeface="Cambria"/>
            <a:cs typeface="Cambria"/>
          </a:endParaRPr>
        </a:p>
      </dgm:t>
    </dgm:pt>
    <dgm:pt modelId="{8B639D28-5C79-AA47-AC8A-1952BD244803}">
      <dgm:prSet phldrT="[Texto]" custT="1"/>
      <dgm:spPr/>
      <dgm:t>
        <a:bodyPr/>
        <a:lstStyle/>
        <a:p>
          <a:pPr>
            <a:lnSpc>
              <a:spcPct val="130000"/>
            </a:lnSpc>
          </a:pPr>
          <a:r>
            <a:rPr lang="en-US" sz="1400" b="1" dirty="0" smtClean="0">
              <a:latin typeface="Cambria"/>
              <a:cs typeface="Cambria"/>
            </a:rPr>
            <a:t>TRASTORNOS ESPECÍFICOS DEL LENGUAJE</a:t>
          </a:r>
          <a:endParaRPr lang="es-ES" sz="1400" b="1" dirty="0">
            <a:latin typeface="Cambria"/>
            <a:cs typeface="Cambria"/>
          </a:endParaRPr>
        </a:p>
      </dgm:t>
    </dgm:pt>
    <dgm:pt modelId="{169FA946-171F-5245-A35D-131E36CEC23B}" type="parTrans" cxnId="{54546976-F4DC-8642-B9F0-C9255B0F5767}">
      <dgm:prSet/>
      <dgm:spPr/>
      <dgm:t>
        <a:bodyPr/>
        <a:lstStyle/>
        <a:p>
          <a:endParaRPr lang="es-ES" sz="1200">
            <a:latin typeface="Cambria"/>
            <a:cs typeface="Cambria"/>
          </a:endParaRPr>
        </a:p>
      </dgm:t>
    </dgm:pt>
    <dgm:pt modelId="{4BD00206-36BA-0842-8F24-C837ACEB67F9}" type="sibTrans" cxnId="{54546976-F4DC-8642-B9F0-C9255B0F5767}">
      <dgm:prSet/>
      <dgm:spPr/>
      <dgm:t>
        <a:bodyPr/>
        <a:lstStyle/>
        <a:p>
          <a:endParaRPr lang="es-ES" sz="1200">
            <a:latin typeface="Cambria"/>
            <a:cs typeface="Cambria"/>
          </a:endParaRPr>
        </a:p>
      </dgm:t>
    </dgm:pt>
    <dgm:pt modelId="{219FDD68-755E-8547-9954-316C6440E3B9}">
      <dgm:prSet phldrT="[Texto]" custT="1"/>
      <dgm:spPr/>
      <dgm:t>
        <a:bodyPr/>
        <a:lstStyle/>
        <a:p>
          <a:pPr algn="ctr"/>
          <a:r>
            <a:rPr lang="es-ES" sz="1400" b="1" dirty="0" smtClean="0">
              <a:solidFill>
                <a:schemeClr val="tx1"/>
              </a:solidFill>
              <a:latin typeface="Cambria"/>
              <a:cs typeface="Cambria"/>
            </a:rPr>
            <a:t>Natales</a:t>
          </a:r>
          <a:endParaRPr lang="es-ES" sz="1400" b="1" dirty="0">
            <a:solidFill>
              <a:schemeClr val="tx1"/>
            </a:solidFill>
            <a:latin typeface="Cambria"/>
            <a:cs typeface="Cambria"/>
          </a:endParaRPr>
        </a:p>
      </dgm:t>
    </dgm:pt>
    <dgm:pt modelId="{23F58AD2-B960-2843-A46F-2A3D87D95F65}" type="parTrans" cxnId="{71EBF2E6-3F82-3A44-B9A7-583177015260}">
      <dgm:prSet/>
      <dgm:spPr/>
      <dgm:t>
        <a:bodyPr/>
        <a:lstStyle/>
        <a:p>
          <a:endParaRPr lang="es-ES" sz="1200">
            <a:latin typeface="Cambria"/>
            <a:cs typeface="Cambria"/>
          </a:endParaRPr>
        </a:p>
      </dgm:t>
    </dgm:pt>
    <dgm:pt modelId="{91FD5A39-8DB0-2241-84C4-DB46DCB29104}" type="sibTrans" cxnId="{71EBF2E6-3F82-3A44-B9A7-583177015260}">
      <dgm:prSet/>
      <dgm:spPr/>
      <dgm:t>
        <a:bodyPr/>
        <a:lstStyle/>
        <a:p>
          <a:endParaRPr lang="es-ES" sz="1200">
            <a:latin typeface="Cambria"/>
            <a:cs typeface="Cambria"/>
          </a:endParaRPr>
        </a:p>
      </dgm:t>
    </dgm:pt>
    <dgm:pt modelId="{3B985D83-A89D-9F40-AD64-FE093928E67E}">
      <dgm:prSet phldrT="[Texto]" custT="1"/>
      <dgm:spPr/>
      <dgm:t>
        <a:bodyPr/>
        <a:lstStyle/>
        <a:p>
          <a:pPr>
            <a:lnSpc>
              <a:spcPct val="130000"/>
            </a:lnSpc>
          </a:pPr>
          <a:r>
            <a:rPr lang="en-US" sz="1400" b="1" dirty="0" smtClean="0">
              <a:latin typeface="Cambria"/>
              <a:cs typeface="Cambria"/>
            </a:rPr>
            <a:t>TRASTORNOS ESPECÍFICOS DEL LENGUAJE </a:t>
          </a:r>
          <a:endParaRPr lang="es-ES" sz="1400" b="1" dirty="0">
            <a:latin typeface="Cambria"/>
            <a:cs typeface="Cambria"/>
          </a:endParaRPr>
        </a:p>
      </dgm:t>
    </dgm:pt>
    <dgm:pt modelId="{49457383-3665-EC4A-8AFC-6627B54E3E2D}" type="parTrans" cxnId="{0A82F672-C592-8041-8E54-B55FC7D4E3A9}">
      <dgm:prSet/>
      <dgm:spPr/>
      <dgm:t>
        <a:bodyPr/>
        <a:lstStyle/>
        <a:p>
          <a:endParaRPr lang="es-ES" sz="1200">
            <a:latin typeface="Cambria"/>
            <a:cs typeface="Cambria"/>
          </a:endParaRPr>
        </a:p>
      </dgm:t>
    </dgm:pt>
    <dgm:pt modelId="{F2D0666A-BCD5-B24D-A5C7-0C7101BB0010}" type="sibTrans" cxnId="{0A82F672-C592-8041-8E54-B55FC7D4E3A9}">
      <dgm:prSet/>
      <dgm:spPr/>
      <dgm:t>
        <a:bodyPr/>
        <a:lstStyle/>
        <a:p>
          <a:endParaRPr lang="es-ES" sz="1200">
            <a:latin typeface="Cambria"/>
            <a:cs typeface="Cambria"/>
          </a:endParaRPr>
        </a:p>
      </dgm:t>
    </dgm:pt>
    <dgm:pt modelId="{489485FA-6A3E-CB49-B2A7-9F9123C9FB42}">
      <dgm:prSet phldrT="[Texto]" custT="1"/>
      <dgm:spPr/>
      <dgm:t>
        <a:bodyPr/>
        <a:lstStyle/>
        <a:p>
          <a:pPr>
            <a:lnSpc>
              <a:spcPct val="130000"/>
            </a:lnSpc>
          </a:pPr>
          <a:r>
            <a:rPr lang="en-US" sz="1400" b="1" dirty="0" smtClean="0">
              <a:latin typeface="Cambria"/>
              <a:cs typeface="Cambria"/>
            </a:rPr>
            <a:t>DISCAPACIDAD INTELECTUAL </a:t>
          </a:r>
          <a:endParaRPr lang="es-ES" sz="1400" b="1" dirty="0">
            <a:latin typeface="Cambria"/>
            <a:cs typeface="Cambria"/>
          </a:endParaRPr>
        </a:p>
      </dgm:t>
    </dgm:pt>
    <dgm:pt modelId="{CD5BF770-E511-E54B-87AF-AB3623B8D503}" type="parTrans" cxnId="{E0505AB1-DFC7-7742-B133-24CC10CE759E}">
      <dgm:prSet/>
      <dgm:spPr/>
      <dgm:t>
        <a:bodyPr/>
        <a:lstStyle/>
        <a:p>
          <a:endParaRPr lang="es-ES"/>
        </a:p>
      </dgm:t>
    </dgm:pt>
    <dgm:pt modelId="{27DFF0AF-26CF-3A48-97D4-4D3FADC177CB}" type="sibTrans" cxnId="{E0505AB1-DFC7-7742-B133-24CC10CE759E}">
      <dgm:prSet/>
      <dgm:spPr/>
      <dgm:t>
        <a:bodyPr/>
        <a:lstStyle/>
        <a:p>
          <a:endParaRPr lang="es-ES"/>
        </a:p>
      </dgm:t>
    </dgm:pt>
    <dgm:pt modelId="{B34FBEB2-16C2-4B7E-8C2B-277BCC9A5C9C}">
      <dgm:prSet custT="1"/>
      <dgm:spPr/>
      <dgm:t>
        <a:bodyPr/>
        <a:lstStyle/>
        <a:p>
          <a:endParaRPr lang="es-MX" sz="1200" b="1" dirty="0" smtClean="0">
            <a:latin typeface="Cambria"/>
          </a:endParaRPr>
        </a:p>
      </dgm:t>
    </dgm:pt>
    <dgm:pt modelId="{366BAF93-552A-44A3-A7FC-51C2C4512859}" type="parTrans" cxnId="{0A00C0BC-AD3C-48E4-9201-9C224ABD76EB}">
      <dgm:prSet/>
      <dgm:spPr/>
      <dgm:t>
        <a:bodyPr/>
        <a:lstStyle/>
        <a:p>
          <a:endParaRPr lang="es-MX"/>
        </a:p>
      </dgm:t>
    </dgm:pt>
    <dgm:pt modelId="{6A6AF3D1-4C09-4D14-81A2-3D090E10BA43}" type="sibTrans" cxnId="{0A00C0BC-AD3C-48E4-9201-9C224ABD76EB}">
      <dgm:prSet/>
      <dgm:spPr/>
      <dgm:t>
        <a:bodyPr/>
        <a:lstStyle/>
        <a:p>
          <a:endParaRPr lang="es-MX"/>
        </a:p>
      </dgm:t>
    </dgm:pt>
    <dgm:pt modelId="{9517B760-08CF-4398-9B66-0C6716B7E8F5}">
      <dgm:prSet custT="1"/>
      <dgm:spPr/>
      <dgm:t>
        <a:bodyPr/>
        <a:lstStyle/>
        <a:p>
          <a:r>
            <a:rPr lang="en-US" sz="1400" b="1" dirty="0" smtClean="0">
              <a:latin typeface="Cambria"/>
              <a:cs typeface="Cambria"/>
            </a:rPr>
            <a:t>DISCAPACIDAD INTELECTUAL </a:t>
          </a:r>
          <a:endParaRPr lang="es-ES" sz="1400" b="1" dirty="0">
            <a:latin typeface="Cambria"/>
            <a:cs typeface="Cambria"/>
          </a:endParaRPr>
        </a:p>
      </dgm:t>
    </dgm:pt>
    <dgm:pt modelId="{1D05B09B-3B91-47D0-A885-BD10944957C7}" type="sibTrans" cxnId="{A66AA8AE-4CC9-4BC3-BA96-3882664C025F}">
      <dgm:prSet/>
      <dgm:spPr/>
      <dgm:t>
        <a:bodyPr/>
        <a:lstStyle/>
        <a:p>
          <a:endParaRPr lang="es-MX"/>
        </a:p>
      </dgm:t>
    </dgm:pt>
    <dgm:pt modelId="{624DDF6F-7AF3-47FA-9D04-B49FAEDA6296}" type="parTrans" cxnId="{A66AA8AE-4CC9-4BC3-BA96-3882664C025F}">
      <dgm:prSet/>
      <dgm:spPr/>
      <dgm:t>
        <a:bodyPr/>
        <a:lstStyle/>
        <a:p>
          <a:endParaRPr lang="es-MX"/>
        </a:p>
      </dgm:t>
    </dgm:pt>
    <dgm:pt modelId="{EE34A72B-AE6D-AD4E-ACA4-8E6C57440B1F}" type="pres">
      <dgm:prSet presAssocID="{2DB98182-917C-9F4B-A32F-E9441D6B77D9}" presName="Name0" presStyleCnt="0">
        <dgm:presLayoutVars>
          <dgm:dir/>
          <dgm:animLvl val="lvl"/>
          <dgm:resizeHandles/>
        </dgm:presLayoutVars>
      </dgm:prSet>
      <dgm:spPr/>
      <dgm:t>
        <a:bodyPr/>
        <a:lstStyle/>
        <a:p>
          <a:endParaRPr lang="es-ES"/>
        </a:p>
      </dgm:t>
    </dgm:pt>
    <dgm:pt modelId="{D968DFE1-F1A3-A948-ACC6-226BF2ACD0F4}" type="pres">
      <dgm:prSet presAssocID="{57AEA6C0-5DA9-AF4E-99B2-4FC082B30E20}" presName="linNode" presStyleCnt="0"/>
      <dgm:spPr/>
    </dgm:pt>
    <dgm:pt modelId="{C6574DF7-B015-954C-9A3B-350DBD4700A1}" type="pres">
      <dgm:prSet presAssocID="{57AEA6C0-5DA9-AF4E-99B2-4FC082B30E20}" presName="parentShp" presStyleLbl="node1" presStyleIdx="0" presStyleCnt="3" custScaleX="60000" custLinFactNeighborX="-6666">
        <dgm:presLayoutVars>
          <dgm:bulletEnabled val="1"/>
        </dgm:presLayoutVars>
      </dgm:prSet>
      <dgm:spPr/>
      <dgm:t>
        <a:bodyPr/>
        <a:lstStyle/>
        <a:p>
          <a:endParaRPr lang="es-ES"/>
        </a:p>
      </dgm:t>
    </dgm:pt>
    <dgm:pt modelId="{EF55A506-A3B7-A643-98A7-DCE2F6917792}" type="pres">
      <dgm:prSet presAssocID="{57AEA6C0-5DA9-AF4E-99B2-4FC082B30E20}" presName="childShp" presStyleLbl="bgAccFollowNode1" presStyleIdx="0" presStyleCnt="3" custScaleX="123243" custLinFactNeighborX="742">
        <dgm:presLayoutVars>
          <dgm:bulletEnabled val="1"/>
        </dgm:presLayoutVars>
      </dgm:prSet>
      <dgm:spPr/>
      <dgm:t>
        <a:bodyPr/>
        <a:lstStyle/>
        <a:p>
          <a:endParaRPr lang="es-ES"/>
        </a:p>
      </dgm:t>
    </dgm:pt>
    <dgm:pt modelId="{24B15C6D-7107-9741-8543-AAB5108F6999}" type="pres">
      <dgm:prSet presAssocID="{7BF06832-4E12-CB43-9AFE-1E462FF903A9}" presName="spacing" presStyleCnt="0"/>
      <dgm:spPr/>
    </dgm:pt>
    <dgm:pt modelId="{043A0B60-FB13-F842-9B08-8037B986949C}" type="pres">
      <dgm:prSet presAssocID="{C1C2E8CF-0BD4-5642-81DE-DB4C7E787FEF}" presName="linNode" presStyleCnt="0"/>
      <dgm:spPr/>
    </dgm:pt>
    <dgm:pt modelId="{CA5F27E8-7260-2847-80E3-ABFBA167D236}" type="pres">
      <dgm:prSet presAssocID="{C1C2E8CF-0BD4-5642-81DE-DB4C7E787FEF}" presName="parentShp" presStyleLbl="node1" presStyleIdx="1" presStyleCnt="3" custScaleX="60000" custLinFactNeighborX="-6666">
        <dgm:presLayoutVars>
          <dgm:bulletEnabled val="1"/>
        </dgm:presLayoutVars>
      </dgm:prSet>
      <dgm:spPr/>
      <dgm:t>
        <a:bodyPr/>
        <a:lstStyle/>
        <a:p>
          <a:endParaRPr lang="es-ES"/>
        </a:p>
      </dgm:t>
    </dgm:pt>
    <dgm:pt modelId="{22F131BF-4B9E-F044-B55C-7C6C8A57FD23}" type="pres">
      <dgm:prSet presAssocID="{C1C2E8CF-0BD4-5642-81DE-DB4C7E787FEF}" presName="childShp" presStyleLbl="bgAccFollowNode1" presStyleIdx="1" presStyleCnt="3" custScaleX="123243" custLinFactNeighborX="742">
        <dgm:presLayoutVars>
          <dgm:bulletEnabled val="1"/>
        </dgm:presLayoutVars>
      </dgm:prSet>
      <dgm:spPr/>
      <dgm:t>
        <a:bodyPr/>
        <a:lstStyle/>
        <a:p>
          <a:endParaRPr lang="es-ES"/>
        </a:p>
      </dgm:t>
    </dgm:pt>
    <dgm:pt modelId="{CE7AB1CA-BE81-FE47-BB3A-862670B853C5}" type="pres">
      <dgm:prSet presAssocID="{06C17BFC-628E-1246-B090-E6FFA95C314D}" presName="spacing" presStyleCnt="0"/>
      <dgm:spPr/>
    </dgm:pt>
    <dgm:pt modelId="{DFBA91BD-A00C-594C-811C-22B7AB639424}" type="pres">
      <dgm:prSet presAssocID="{219FDD68-755E-8547-9954-316C6440E3B9}" presName="linNode" presStyleCnt="0"/>
      <dgm:spPr/>
    </dgm:pt>
    <dgm:pt modelId="{D51B0B34-D8FB-8441-A15B-98F05850E667}" type="pres">
      <dgm:prSet presAssocID="{219FDD68-755E-8547-9954-316C6440E3B9}" presName="parentShp" presStyleLbl="node1" presStyleIdx="2" presStyleCnt="3" custScaleX="60000" custLinFactNeighborX="-6666">
        <dgm:presLayoutVars>
          <dgm:bulletEnabled val="1"/>
        </dgm:presLayoutVars>
      </dgm:prSet>
      <dgm:spPr/>
      <dgm:t>
        <a:bodyPr/>
        <a:lstStyle/>
        <a:p>
          <a:endParaRPr lang="es-ES"/>
        </a:p>
      </dgm:t>
    </dgm:pt>
    <dgm:pt modelId="{31E4702B-65FE-1840-8F8F-ADCAD914AC3E}" type="pres">
      <dgm:prSet presAssocID="{219FDD68-755E-8547-9954-316C6440E3B9}" presName="childShp" presStyleLbl="bgAccFollowNode1" presStyleIdx="2" presStyleCnt="3" custScaleX="123243" custLinFactNeighborX="742">
        <dgm:presLayoutVars>
          <dgm:bulletEnabled val="1"/>
        </dgm:presLayoutVars>
      </dgm:prSet>
      <dgm:spPr/>
      <dgm:t>
        <a:bodyPr/>
        <a:lstStyle/>
        <a:p>
          <a:endParaRPr lang="es-ES"/>
        </a:p>
      </dgm:t>
    </dgm:pt>
  </dgm:ptLst>
  <dgm:cxnLst>
    <dgm:cxn modelId="{26981CE1-DC35-0648-B09C-37EAB59C91B9}" type="presOf" srcId="{B34FBEB2-16C2-4B7E-8C2B-277BCC9A5C9C}" destId="{22F131BF-4B9E-F044-B55C-7C6C8A57FD23}" srcOrd="0" destOrd="1" presId="urn:microsoft.com/office/officeart/2005/8/layout/vList6"/>
    <dgm:cxn modelId="{54546976-F4DC-8642-B9F0-C9255B0F5767}" srcId="{C1C2E8CF-0BD4-5642-81DE-DB4C7E787FEF}" destId="{8B639D28-5C79-AA47-AC8A-1952BD244803}" srcOrd="0" destOrd="0" parTransId="{169FA946-171F-5245-A35D-131E36CEC23B}" sibTransId="{4BD00206-36BA-0842-8F24-C837ACEB67F9}"/>
    <dgm:cxn modelId="{02988799-B4DC-2F4B-98E9-DF6D593FF9FE}" type="presOf" srcId="{F8B1201B-AFEB-F442-90CD-C8C526A44408}" destId="{EF55A506-A3B7-A643-98A7-DCE2F6917792}" srcOrd="0" destOrd="0" presId="urn:microsoft.com/office/officeart/2005/8/layout/vList6"/>
    <dgm:cxn modelId="{4A8EB505-8D59-8D41-881B-FED7DAD667CF}" type="presOf" srcId="{C1C2E8CF-0BD4-5642-81DE-DB4C7E787FEF}" destId="{CA5F27E8-7260-2847-80E3-ABFBA167D236}" srcOrd="0" destOrd="0" presId="urn:microsoft.com/office/officeart/2005/8/layout/vList6"/>
    <dgm:cxn modelId="{1855DB52-E7FA-FE4D-82AA-C94736E70593}" type="presOf" srcId="{2DB98182-917C-9F4B-A32F-E9441D6B77D9}" destId="{EE34A72B-AE6D-AD4E-ACA4-8E6C57440B1F}" srcOrd="0" destOrd="0" presId="urn:microsoft.com/office/officeart/2005/8/layout/vList6"/>
    <dgm:cxn modelId="{A66AA8AE-4CC9-4BC3-BA96-3882664C025F}" srcId="{219FDD68-755E-8547-9954-316C6440E3B9}" destId="{9517B760-08CF-4398-9B66-0C6716B7E8F5}" srcOrd="1" destOrd="0" parTransId="{624DDF6F-7AF3-47FA-9D04-B49FAEDA6296}" sibTransId="{1D05B09B-3B91-47D0-A885-BD10944957C7}"/>
    <dgm:cxn modelId="{15ABE959-E513-C24A-A03F-04764E20F77E}" srcId="{2DB98182-917C-9F4B-A32F-E9441D6B77D9}" destId="{C1C2E8CF-0BD4-5642-81DE-DB4C7E787FEF}" srcOrd="1" destOrd="0" parTransId="{F1EFEFC9-F0C6-A540-9219-84C97B27B450}" sibTransId="{06C17BFC-628E-1246-B090-E6FFA95C314D}"/>
    <dgm:cxn modelId="{650B43B7-4A07-0745-832B-FDAEE4DE4134}" type="presOf" srcId="{489485FA-6A3E-CB49-B2A7-9F9123C9FB42}" destId="{EF55A506-A3B7-A643-98A7-DCE2F6917792}" srcOrd="0" destOrd="1" presId="urn:microsoft.com/office/officeart/2005/8/layout/vList6"/>
    <dgm:cxn modelId="{0A82F672-C592-8041-8E54-B55FC7D4E3A9}" srcId="{219FDD68-755E-8547-9954-316C6440E3B9}" destId="{3B985D83-A89D-9F40-AD64-FE093928E67E}" srcOrd="0" destOrd="0" parTransId="{49457383-3665-EC4A-8AFC-6627B54E3E2D}" sibTransId="{F2D0666A-BCD5-B24D-A5C7-0C7101BB0010}"/>
    <dgm:cxn modelId="{E1EBB4A5-C682-9743-AA3C-F29468124006}" type="presOf" srcId="{219FDD68-755E-8547-9954-316C6440E3B9}" destId="{D51B0B34-D8FB-8441-A15B-98F05850E667}" srcOrd="0" destOrd="0" presId="urn:microsoft.com/office/officeart/2005/8/layout/vList6"/>
    <dgm:cxn modelId="{0A00C0BC-AD3C-48E4-9201-9C224ABD76EB}" srcId="{C1C2E8CF-0BD4-5642-81DE-DB4C7E787FEF}" destId="{B34FBEB2-16C2-4B7E-8C2B-277BCC9A5C9C}" srcOrd="1" destOrd="0" parTransId="{366BAF93-552A-44A3-A7FC-51C2C4512859}" sibTransId="{6A6AF3D1-4C09-4D14-81A2-3D090E10BA43}"/>
    <dgm:cxn modelId="{71A2F602-CCC3-F44B-B6AE-401651925F15}" type="presOf" srcId="{57AEA6C0-5DA9-AF4E-99B2-4FC082B30E20}" destId="{C6574DF7-B015-954C-9A3B-350DBD4700A1}" srcOrd="0" destOrd="0" presId="urn:microsoft.com/office/officeart/2005/8/layout/vList6"/>
    <dgm:cxn modelId="{D9B2F4FA-4BDB-8844-8F4A-BE1047B2B8B1}" type="presOf" srcId="{3B985D83-A89D-9F40-AD64-FE093928E67E}" destId="{31E4702B-65FE-1840-8F8F-ADCAD914AC3E}" srcOrd="0" destOrd="0" presId="urn:microsoft.com/office/officeart/2005/8/layout/vList6"/>
    <dgm:cxn modelId="{414D5C26-C3BE-2745-BA52-F6D26CD7A9FA}" srcId="{57AEA6C0-5DA9-AF4E-99B2-4FC082B30E20}" destId="{F8B1201B-AFEB-F442-90CD-C8C526A44408}" srcOrd="0" destOrd="0" parTransId="{CA649EC2-3AF2-F748-BB24-F53CE32D2F5F}" sibTransId="{2D7A2332-E66A-D24D-B65B-86F860241860}"/>
    <dgm:cxn modelId="{E0505AB1-DFC7-7742-B133-24CC10CE759E}" srcId="{57AEA6C0-5DA9-AF4E-99B2-4FC082B30E20}" destId="{489485FA-6A3E-CB49-B2A7-9F9123C9FB42}" srcOrd="1" destOrd="0" parTransId="{CD5BF770-E511-E54B-87AF-AB3623B8D503}" sibTransId="{27DFF0AF-26CF-3A48-97D4-4D3FADC177CB}"/>
    <dgm:cxn modelId="{BEAB5709-E49A-0941-9658-99D809446DF9}" srcId="{2DB98182-917C-9F4B-A32F-E9441D6B77D9}" destId="{57AEA6C0-5DA9-AF4E-99B2-4FC082B30E20}" srcOrd="0" destOrd="0" parTransId="{D4D2BC9F-04D2-7346-BA68-C6C194E4FBC2}" sibTransId="{7BF06832-4E12-CB43-9AFE-1E462FF903A9}"/>
    <dgm:cxn modelId="{3341EDE0-850E-A541-9D12-F1DEA03B6AE7}" type="presOf" srcId="{8B639D28-5C79-AA47-AC8A-1952BD244803}" destId="{22F131BF-4B9E-F044-B55C-7C6C8A57FD23}" srcOrd="0" destOrd="0" presId="urn:microsoft.com/office/officeart/2005/8/layout/vList6"/>
    <dgm:cxn modelId="{49337A66-1113-D440-A771-C9208069C511}" type="presOf" srcId="{9517B760-08CF-4398-9B66-0C6716B7E8F5}" destId="{31E4702B-65FE-1840-8F8F-ADCAD914AC3E}" srcOrd="0" destOrd="1" presId="urn:microsoft.com/office/officeart/2005/8/layout/vList6"/>
    <dgm:cxn modelId="{71EBF2E6-3F82-3A44-B9A7-583177015260}" srcId="{2DB98182-917C-9F4B-A32F-E9441D6B77D9}" destId="{219FDD68-755E-8547-9954-316C6440E3B9}" srcOrd="2" destOrd="0" parTransId="{23F58AD2-B960-2843-A46F-2A3D87D95F65}" sibTransId="{91FD5A39-8DB0-2241-84C4-DB46DCB29104}"/>
    <dgm:cxn modelId="{914B6FDB-991B-A14E-88A4-30B942DA683B}" type="presParOf" srcId="{EE34A72B-AE6D-AD4E-ACA4-8E6C57440B1F}" destId="{D968DFE1-F1A3-A948-ACC6-226BF2ACD0F4}" srcOrd="0" destOrd="0" presId="urn:microsoft.com/office/officeart/2005/8/layout/vList6"/>
    <dgm:cxn modelId="{948E2C42-1B1A-944A-BCBC-491CFE5FF650}" type="presParOf" srcId="{D968DFE1-F1A3-A948-ACC6-226BF2ACD0F4}" destId="{C6574DF7-B015-954C-9A3B-350DBD4700A1}" srcOrd="0" destOrd="0" presId="urn:microsoft.com/office/officeart/2005/8/layout/vList6"/>
    <dgm:cxn modelId="{FA4C49B1-3D82-9042-A0E0-84D9E2959637}" type="presParOf" srcId="{D968DFE1-F1A3-A948-ACC6-226BF2ACD0F4}" destId="{EF55A506-A3B7-A643-98A7-DCE2F6917792}" srcOrd="1" destOrd="0" presId="urn:microsoft.com/office/officeart/2005/8/layout/vList6"/>
    <dgm:cxn modelId="{BF47CFC0-1B65-4649-9766-E7DEB6506AAE}" type="presParOf" srcId="{EE34A72B-AE6D-AD4E-ACA4-8E6C57440B1F}" destId="{24B15C6D-7107-9741-8543-AAB5108F6999}" srcOrd="1" destOrd="0" presId="urn:microsoft.com/office/officeart/2005/8/layout/vList6"/>
    <dgm:cxn modelId="{4B8C6D97-C022-0642-BE3C-91D1B05514C5}" type="presParOf" srcId="{EE34A72B-AE6D-AD4E-ACA4-8E6C57440B1F}" destId="{043A0B60-FB13-F842-9B08-8037B986949C}" srcOrd="2" destOrd="0" presId="urn:microsoft.com/office/officeart/2005/8/layout/vList6"/>
    <dgm:cxn modelId="{95932F8C-F849-1B47-9F06-5B3D5446277F}" type="presParOf" srcId="{043A0B60-FB13-F842-9B08-8037B986949C}" destId="{CA5F27E8-7260-2847-80E3-ABFBA167D236}" srcOrd="0" destOrd="0" presId="urn:microsoft.com/office/officeart/2005/8/layout/vList6"/>
    <dgm:cxn modelId="{36B6487A-233C-974E-AD91-DAE5AF27E534}" type="presParOf" srcId="{043A0B60-FB13-F842-9B08-8037B986949C}" destId="{22F131BF-4B9E-F044-B55C-7C6C8A57FD23}" srcOrd="1" destOrd="0" presId="urn:microsoft.com/office/officeart/2005/8/layout/vList6"/>
    <dgm:cxn modelId="{EBF8927A-F9D4-804A-BC6D-C004115AE744}" type="presParOf" srcId="{EE34A72B-AE6D-AD4E-ACA4-8E6C57440B1F}" destId="{CE7AB1CA-BE81-FE47-BB3A-862670B853C5}" srcOrd="3" destOrd="0" presId="urn:microsoft.com/office/officeart/2005/8/layout/vList6"/>
    <dgm:cxn modelId="{BA1F8EB7-690A-AD45-BC3B-FC22408746B2}" type="presParOf" srcId="{EE34A72B-AE6D-AD4E-ACA4-8E6C57440B1F}" destId="{DFBA91BD-A00C-594C-811C-22B7AB639424}" srcOrd="4" destOrd="0" presId="urn:microsoft.com/office/officeart/2005/8/layout/vList6"/>
    <dgm:cxn modelId="{C5B8BE17-899B-E74E-BFBD-C16FAA0EF3D0}" type="presParOf" srcId="{DFBA91BD-A00C-594C-811C-22B7AB639424}" destId="{D51B0B34-D8FB-8441-A15B-98F05850E667}" srcOrd="0" destOrd="0" presId="urn:microsoft.com/office/officeart/2005/8/layout/vList6"/>
    <dgm:cxn modelId="{764E4FFB-1D84-B649-AF95-57D60DFAE732}" type="presParOf" srcId="{DFBA91BD-A00C-594C-811C-22B7AB639424}" destId="{31E4702B-65FE-1840-8F8F-ADCAD914AC3E}"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F61E4CE-5A85-8944-88E4-DDDBD2479A13}" type="doc">
      <dgm:prSet loTypeId="urn:microsoft.com/office/officeart/2005/8/layout/vList5" loCatId="" qsTypeId="urn:microsoft.com/office/officeart/2005/8/quickstyle/3D1" qsCatId="3D" csTypeId="urn:microsoft.com/office/officeart/2005/8/colors/colorful2" csCatId="colorful" phldr="1"/>
      <dgm:spPr/>
      <dgm:t>
        <a:bodyPr/>
        <a:lstStyle/>
        <a:p>
          <a:endParaRPr lang="es-ES"/>
        </a:p>
      </dgm:t>
    </dgm:pt>
    <dgm:pt modelId="{356D600A-ACBF-BD45-B1CF-C8565DFA6D94}">
      <dgm:prSet phldrT="[Texto]" custT="1"/>
      <dgm:spPr>
        <a:solidFill>
          <a:srgbClr val="FF0000"/>
        </a:solidFill>
      </dgm:spPr>
      <dgm:t>
        <a:bodyPr/>
        <a:lstStyle/>
        <a:p>
          <a:r>
            <a:rPr lang="es-ES" sz="1200" b="1" dirty="0" smtClean="0">
              <a:solidFill>
                <a:srgbClr val="FFFFFF"/>
              </a:solidFill>
              <a:latin typeface="Cambria"/>
              <a:cs typeface="Cambria"/>
            </a:rPr>
            <a:t>Para los Usuarios</a:t>
          </a:r>
          <a:endParaRPr lang="es-ES" sz="1200" b="1" dirty="0">
            <a:solidFill>
              <a:srgbClr val="FFFFFF"/>
            </a:solidFill>
            <a:latin typeface="Cambria"/>
            <a:cs typeface="Cambria"/>
          </a:endParaRPr>
        </a:p>
      </dgm:t>
    </dgm:pt>
    <dgm:pt modelId="{F45FAC82-7EDD-284E-86C5-9BE650EBEBA6}" type="parTrans" cxnId="{F9FBC7E1-C2B5-5542-8164-5752B1314879}">
      <dgm:prSet/>
      <dgm:spPr/>
      <dgm:t>
        <a:bodyPr/>
        <a:lstStyle/>
        <a:p>
          <a:endParaRPr lang="es-ES" sz="1200">
            <a:latin typeface="Cambria"/>
            <a:cs typeface="Cambria"/>
          </a:endParaRPr>
        </a:p>
      </dgm:t>
    </dgm:pt>
    <dgm:pt modelId="{1F94140A-5347-E54E-AC00-D7CE51E4A07D}" type="sibTrans" cxnId="{F9FBC7E1-C2B5-5542-8164-5752B1314879}">
      <dgm:prSet/>
      <dgm:spPr/>
      <dgm:t>
        <a:bodyPr/>
        <a:lstStyle/>
        <a:p>
          <a:endParaRPr lang="es-ES" sz="1200">
            <a:latin typeface="Cambria"/>
            <a:cs typeface="Cambria"/>
          </a:endParaRPr>
        </a:p>
      </dgm:t>
    </dgm:pt>
    <dgm:pt modelId="{0DE3A1A7-6B6B-F248-8946-80E7F8CE018D}">
      <dgm:prSet phldrT="[Texto]" custT="1"/>
      <dgm:spPr>
        <a:solidFill>
          <a:schemeClr val="accent2">
            <a:lumMod val="40000"/>
            <a:lumOff val="60000"/>
            <a:alpha val="90000"/>
          </a:schemeClr>
        </a:solidFill>
      </dgm:spPr>
      <dgm:t>
        <a:bodyPr/>
        <a:lstStyle/>
        <a:p>
          <a:r>
            <a:rPr lang="es-ES" sz="1200" b="1" dirty="0" smtClean="0">
              <a:latin typeface="Cambria"/>
              <a:cs typeface="Cambria"/>
            </a:rPr>
            <a:t>Aspectos humanos de la prestación</a:t>
          </a:r>
          <a:endParaRPr lang="es-ES" sz="1200" b="1" dirty="0">
            <a:latin typeface="Cambria"/>
            <a:cs typeface="Cambria"/>
          </a:endParaRPr>
        </a:p>
      </dgm:t>
    </dgm:pt>
    <dgm:pt modelId="{E52F267A-B402-C945-962E-450CC47FB89E}" type="parTrans" cxnId="{BE6971C1-0E90-1240-B70F-8AB6AD19CB2C}">
      <dgm:prSet/>
      <dgm:spPr/>
      <dgm:t>
        <a:bodyPr/>
        <a:lstStyle/>
        <a:p>
          <a:endParaRPr lang="es-ES" sz="1200">
            <a:latin typeface="Cambria"/>
            <a:cs typeface="Cambria"/>
          </a:endParaRPr>
        </a:p>
      </dgm:t>
    </dgm:pt>
    <dgm:pt modelId="{006F953E-455A-B648-9487-B6C051EFF3D7}" type="sibTrans" cxnId="{BE6971C1-0E90-1240-B70F-8AB6AD19CB2C}">
      <dgm:prSet/>
      <dgm:spPr/>
      <dgm:t>
        <a:bodyPr/>
        <a:lstStyle/>
        <a:p>
          <a:endParaRPr lang="es-ES" sz="1200">
            <a:latin typeface="Cambria"/>
            <a:cs typeface="Cambria"/>
          </a:endParaRPr>
        </a:p>
      </dgm:t>
    </dgm:pt>
    <dgm:pt modelId="{7DCEB5CA-57F4-6D47-A58E-9A0B121A76C7}">
      <dgm:prSet phldrT="[Texto]" custT="1"/>
      <dgm:spPr>
        <a:solidFill>
          <a:schemeClr val="accent2">
            <a:lumMod val="40000"/>
            <a:lumOff val="60000"/>
            <a:alpha val="90000"/>
          </a:schemeClr>
        </a:solidFill>
      </dgm:spPr>
      <dgm:t>
        <a:bodyPr/>
        <a:lstStyle/>
        <a:p>
          <a:r>
            <a:rPr lang="es-ES" sz="1200" b="1" dirty="0" smtClean="0">
              <a:latin typeface="Cambria"/>
              <a:cs typeface="Cambria"/>
            </a:rPr>
            <a:t>Oportunidad en la atención</a:t>
          </a:r>
          <a:endParaRPr lang="es-ES" sz="1200" b="1" dirty="0">
            <a:latin typeface="Cambria"/>
            <a:cs typeface="Cambria"/>
          </a:endParaRPr>
        </a:p>
      </dgm:t>
    </dgm:pt>
    <dgm:pt modelId="{32380201-192B-F742-9F02-A7AFD9EF87D6}" type="parTrans" cxnId="{B98C13D7-1DB4-894D-A14B-0E6E8C82CFE5}">
      <dgm:prSet/>
      <dgm:spPr/>
      <dgm:t>
        <a:bodyPr/>
        <a:lstStyle/>
        <a:p>
          <a:endParaRPr lang="es-ES" sz="1200">
            <a:latin typeface="Cambria"/>
            <a:cs typeface="Cambria"/>
          </a:endParaRPr>
        </a:p>
      </dgm:t>
    </dgm:pt>
    <dgm:pt modelId="{2704708E-AE7F-1D40-B884-B96CD5B44CBA}" type="sibTrans" cxnId="{B98C13D7-1DB4-894D-A14B-0E6E8C82CFE5}">
      <dgm:prSet/>
      <dgm:spPr/>
      <dgm:t>
        <a:bodyPr/>
        <a:lstStyle/>
        <a:p>
          <a:endParaRPr lang="es-ES" sz="1200">
            <a:latin typeface="Cambria"/>
            <a:cs typeface="Cambria"/>
          </a:endParaRPr>
        </a:p>
      </dgm:t>
    </dgm:pt>
    <dgm:pt modelId="{C75127FA-4C48-5749-AB61-DF202FEDD4BC}">
      <dgm:prSet phldrT="[Texto]" custT="1"/>
      <dgm:spPr>
        <a:solidFill>
          <a:schemeClr val="accent6">
            <a:lumMod val="50000"/>
          </a:schemeClr>
        </a:solidFill>
      </dgm:spPr>
      <dgm:t>
        <a:bodyPr/>
        <a:lstStyle/>
        <a:p>
          <a:r>
            <a:rPr lang="es-ES" sz="1200" b="1" dirty="0" smtClean="0">
              <a:solidFill>
                <a:srgbClr val="FFFFFF"/>
              </a:solidFill>
              <a:latin typeface="Cambria"/>
              <a:cs typeface="Cambria"/>
            </a:rPr>
            <a:t>Para los Prestadores</a:t>
          </a:r>
          <a:endParaRPr lang="es-ES" sz="1200" b="1" dirty="0">
            <a:solidFill>
              <a:srgbClr val="FFFFFF"/>
            </a:solidFill>
            <a:latin typeface="Cambria"/>
            <a:cs typeface="Cambria"/>
          </a:endParaRPr>
        </a:p>
      </dgm:t>
    </dgm:pt>
    <dgm:pt modelId="{B5740EA9-34AA-2940-851C-77E22D6986A2}" type="parTrans" cxnId="{9855177C-2DBA-3E46-B6FF-298CBF94EBC0}">
      <dgm:prSet/>
      <dgm:spPr/>
      <dgm:t>
        <a:bodyPr/>
        <a:lstStyle/>
        <a:p>
          <a:endParaRPr lang="es-ES" sz="1200">
            <a:latin typeface="Cambria"/>
            <a:cs typeface="Cambria"/>
          </a:endParaRPr>
        </a:p>
      </dgm:t>
    </dgm:pt>
    <dgm:pt modelId="{2AA44012-0029-704D-9813-D690F05BF43D}" type="sibTrans" cxnId="{9855177C-2DBA-3E46-B6FF-298CBF94EBC0}">
      <dgm:prSet/>
      <dgm:spPr/>
      <dgm:t>
        <a:bodyPr/>
        <a:lstStyle/>
        <a:p>
          <a:endParaRPr lang="es-ES" sz="1200">
            <a:latin typeface="Cambria"/>
            <a:cs typeface="Cambria"/>
          </a:endParaRPr>
        </a:p>
      </dgm:t>
    </dgm:pt>
    <dgm:pt modelId="{43D75CD7-10D4-CE4A-A2A8-FB1A8A2A1EF6}">
      <dgm:prSet phldrT="[Texto]" custT="1"/>
      <dgm:spPr>
        <a:solidFill>
          <a:schemeClr val="accent6">
            <a:lumMod val="40000"/>
            <a:lumOff val="60000"/>
            <a:alpha val="90000"/>
          </a:schemeClr>
        </a:solidFill>
      </dgm:spPr>
      <dgm:t>
        <a:bodyPr/>
        <a:lstStyle/>
        <a:p>
          <a:r>
            <a:rPr lang="es-ES" sz="1200" b="1" dirty="0" smtClean="0">
              <a:latin typeface="Cambria"/>
              <a:cs typeface="Cambria"/>
            </a:rPr>
            <a:t>Dimensión científica</a:t>
          </a:r>
          <a:endParaRPr lang="es-ES" sz="1200" b="1" dirty="0">
            <a:latin typeface="Cambria"/>
            <a:cs typeface="Cambria"/>
          </a:endParaRPr>
        </a:p>
      </dgm:t>
    </dgm:pt>
    <dgm:pt modelId="{CCBD844D-D546-1E4D-8D15-115537E68219}" type="parTrans" cxnId="{0505B3B3-7660-3D4C-83E9-9353653DEECC}">
      <dgm:prSet/>
      <dgm:spPr/>
      <dgm:t>
        <a:bodyPr/>
        <a:lstStyle/>
        <a:p>
          <a:endParaRPr lang="es-ES" sz="1200">
            <a:latin typeface="Cambria"/>
            <a:cs typeface="Cambria"/>
          </a:endParaRPr>
        </a:p>
      </dgm:t>
    </dgm:pt>
    <dgm:pt modelId="{26B4B202-A94C-3945-8EF1-633214A5E6A2}" type="sibTrans" cxnId="{0505B3B3-7660-3D4C-83E9-9353653DEECC}">
      <dgm:prSet/>
      <dgm:spPr/>
      <dgm:t>
        <a:bodyPr/>
        <a:lstStyle/>
        <a:p>
          <a:endParaRPr lang="es-ES" sz="1200">
            <a:latin typeface="Cambria"/>
            <a:cs typeface="Cambria"/>
          </a:endParaRPr>
        </a:p>
      </dgm:t>
    </dgm:pt>
    <dgm:pt modelId="{2724EFDB-51BF-B448-A534-0DB37BA40918}">
      <dgm:prSet phldrT="[Texto]" custT="1"/>
      <dgm:spPr>
        <a:solidFill>
          <a:schemeClr val="accent6">
            <a:lumMod val="40000"/>
            <a:lumOff val="60000"/>
            <a:alpha val="90000"/>
          </a:schemeClr>
        </a:solidFill>
      </dgm:spPr>
      <dgm:t>
        <a:bodyPr/>
        <a:lstStyle/>
        <a:p>
          <a:r>
            <a:rPr lang="es-ES" sz="1200" b="1" dirty="0" smtClean="0">
              <a:latin typeface="Cambria"/>
              <a:cs typeface="Cambria"/>
            </a:rPr>
            <a:t>Dimensión técnica</a:t>
          </a:r>
          <a:endParaRPr lang="es-ES" sz="1200" b="1" dirty="0">
            <a:latin typeface="Cambria"/>
            <a:cs typeface="Cambria"/>
          </a:endParaRPr>
        </a:p>
      </dgm:t>
    </dgm:pt>
    <dgm:pt modelId="{95A9FF58-1A08-8D41-ABFC-802604A6521D}" type="parTrans" cxnId="{9A3EEBE9-6F4D-4546-A717-712EE9E75927}">
      <dgm:prSet/>
      <dgm:spPr/>
      <dgm:t>
        <a:bodyPr/>
        <a:lstStyle/>
        <a:p>
          <a:endParaRPr lang="es-ES" sz="1200">
            <a:latin typeface="Cambria"/>
            <a:cs typeface="Cambria"/>
          </a:endParaRPr>
        </a:p>
      </dgm:t>
    </dgm:pt>
    <dgm:pt modelId="{F8C489E7-096C-D340-9EE1-4B6E9CD4641A}" type="sibTrans" cxnId="{9A3EEBE9-6F4D-4546-A717-712EE9E75927}">
      <dgm:prSet/>
      <dgm:spPr/>
      <dgm:t>
        <a:bodyPr/>
        <a:lstStyle/>
        <a:p>
          <a:endParaRPr lang="es-ES" sz="1200">
            <a:latin typeface="Cambria"/>
            <a:cs typeface="Cambria"/>
          </a:endParaRPr>
        </a:p>
      </dgm:t>
    </dgm:pt>
    <dgm:pt modelId="{D635157C-1A10-9B44-8A4A-9EE308AF8F32}">
      <dgm:prSet phldrT="[Texto]" custT="1"/>
      <dgm:spPr>
        <a:solidFill>
          <a:schemeClr val="accent1">
            <a:lumMod val="50000"/>
          </a:schemeClr>
        </a:solidFill>
      </dgm:spPr>
      <dgm:t>
        <a:bodyPr/>
        <a:lstStyle/>
        <a:p>
          <a:r>
            <a:rPr lang="es-ES" sz="1200" b="1" dirty="0" smtClean="0">
              <a:solidFill>
                <a:srgbClr val="FFFFFF"/>
              </a:solidFill>
              <a:latin typeface="Cambria"/>
              <a:cs typeface="Cambria"/>
            </a:rPr>
            <a:t>Para los Financiadores</a:t>
          </a:r>
          <a:endParaRPr lang="es-ES" sz="1200" b="1" dirty="0">
            <a:solidFill>
              <a:srgbClr val="FFFFFF"/>
            </a:solidFill>
            <a:latin typeface="Cambria"/>
            <a:cs typeface="Cambria"/>
          </a:endParaRPr>
        </a:p>
      </dgm:t>
    </dgm:pt>
    <dgm:pt modelId="{7663731C-DCC6-DA47-9BBA-EC2417E29C77}" type="parTrans" cxnId="{E2418292-C85A-854F-AD2C-79A5D5CDD625}">
      <dgm:prSet/>
      <dgm:spPr/>
      <dgm:t>
        <a:bodyPr/>
        <a:lstStyle/>
        <a:p>
          <a:endParaRPr lang="es-ES" sz="1200">
            <a:latin typeface="Cambria"/>
            <a:cs typeface="Cambria"/>
          </a:endParaRPr>
        </a:p>
      </dgm:t>
    </dgm:pt>
    <dgm:pt modelId="{1F198909-38A6-D947-A73C-DB8A0C185817}" type="sibTrans" cxnId="{E2418292-C85A-854F-AD2C-79A5D5CDD625}">
      <dgm:prSet/>
      <dgm:spPr/>
      <dgm:t>
        <a:bodyPr/>
        <a:lstStyle/>
        <a:p>
          <a:endParaRPr lang="es-ES" sz="1200">
            <a:latin typeface="Cambria"/>
            <a:cs typeface="Cambria"/>
          </a:endParaRPr>
        </a:p>
      </dgm:t>
    </dgm:pt>
    <dgm:pt modelId="{CD1A8F30-99B2-6D40-8D19-4C704CCDEE91}">
      <dgm:prSet phldrT="[Texto]" custT="1"/>
      <dgm:spPr>
        <a:solidFill>
          <a:schemeClr val="accent1">
            <a:lumMod val="40000"/>
            <a:lumOff val="60000"/>
            <a:alpha val="90000"/>
          </a:schemeClr>
        </a:solidFill>
      </dgm:spPr>
      <dgm:t>
        <a:bodyPr/>
        <a:lstStyle/>
        <a:p>
          <a:r>
            <a:rPr lang="es-ES" sz="1200" b="1" dirty="0" smtClean="0">
              <a:latin typeface="Cambria"/>
              <a:cs typeface="Cambria"/>
            </a:rPr>
            <a:t>Costo</a:t>
          </a:r>
          <a:endParaRPr lang="es-ES" sz="1200" b="1" dirty="0">
            <a:latin typeface="Cambria"/>
            <a:cs typeface="Cambria"/>
          </a:endParaRPr>
        </a:p>
      </dgm:t>
    </dgm:pt>
    <dgm:pt modelId="{8977E741-470A-DE44-88F3-280A81A8D08A}" type="parTrans" cxnId="{5842E316-BAF2-6049-BD59-4BCC2690AF1E}">
      <dgm:prSet/>
      <dgm:spPr/>
      <dgm:t>
        <a:bodyPr/>
        <a:lstStyle/>
        <a:p>
          <a:endParaRPr lang="es-ES" sz="1200">
            <a:latin typeface="Cambria"/>
            <a:cs typeface="Cambria"/>
          </a:endParaRPr>
        </a:p>
      </dgm:t>
    </dgm:pt>
    <dgm:pt modelId="{8D5C0653-B211-CF4B-80A0-524833957B46}" type="sibTrans" cxnId="{5842E316-BAF2-6049-BD59-4BCC2690AF1E}">
      <dgm:prSet/>
      <dgm:spPr/>
      <dgm:t>
        <a:bodyPr/>
        <a:lstStyle/>
        <a:p>
          <a:endParaRPr lang="es-ES" sz="1200">
            <a:latin typeface="Cambria"/>
            <a:cs typeface="Cambria"/>
          </a:endParaRPr>
        </a:p>
      </dgm:t>
    </dgm:pt>
    <dgm:pt modelId="{450E1521-8036-D349-8D3D-3AA04C1954B5}">
      <dgm:prSet phldrT="[Texto]" custT="1"/>
      <dgm:spPr>
        <a:solidFill>
          <a:schemeClr val="accent1">
            <a:lumMod val="40000"/>
            <a:lumOff val="60000"/>
            <a:alpha val="90000"/>
          </a:schemeClr>
        </a:solidFill>
      </dgm:spPr>
      <dgm:t>
        <a:bodyPr/>
        <a:lstStyle/>
        <a:p>
          <a:r>
            <a:rPr lang="es-ES" sz="1200" b="1" dirty="0" smtClean="0">
              <a:latin typeface="Cambria"/>
              <a:cs typeface="Cambria"/>
            </a:rPr>
            <a:t>Efectividad</a:t>
          </a:r>
          <a:endParaRPr lang="es-ES" sz="1200" b="1" dirty="0">
            <a:latin typeface="Cambria"/>
            <a:cs typeface="Cambria"/>
          </a:endParaRPr>
        </a:p>
      </dgm:t>
    </dgm:pt>
    <dgm:pt modelId="{B7384571-E273-D446-A3E4-B7AFD7599226}" type="parTrans" cxnId="{04988664-BB8F-2740-9C23-ED3BD09BA88A}">
      <dgm:prSet/>
      <dgm:spPr/>
      <dgm:t>
        <a:bodyPr/>
        <a:lstStyle/>
        <a:p>
          <a:endParaRPr lang="es-ES" sz="1200">
            <a:latin typeface="Cambria"/>
            <a:cs typeface="Cambria"/>
          </a:endParaRPr>
        </a:p>
      </dgm:t>
    </dgm:pt>
    <dgm:pt modelId="{B0FF54F6-367D-6645-B021-8B7F7471A17F}" type="sibTrans" cxnId="{04988664-BB8F-2740-9C23-ED3BD09BA88A}">
      <dgm:prSet/>
      <dgm:spPr/>
      <dgm:t>
        <a:bodyPr/>
        <a:lstStyle/>
        <a:p>
          <a:endParaRPr lang="es-ES" sz="1200">
            <a:latin typeface="Cambria"/>
            <a:cs typeface="Cambria"/>
          </a:endParaRPr>
        </a:p>
      </dgm:t>
    </dgm:pt>
    <dgm:pt modelId="{BAEDEA0A-4BDE-864A-B4B5-86240FA38E23}">
      <dgm:prSet phldrT="[Texto]" custT="1"/>
      <dgm:spPr>
        <a:solidFill>
          <a:schemeClr val="accent2">
            <a:lumMod val="40000"/>
            <a:lumOff val="60000"/>
            <a:alpha val="90000"/>
          </a:schemeClr>
        </a:solidFill>
      </dgm:spPr>
      <dgm:t>
        <a:bodyPr/>
        <a:lstStyle/>
        <a:p>
          <a:r>
            <a:rPr lang="es-ES" sz="1200" b="1" dirty="0" smtClean="0">
              <a:latin typeface="Cambria"/>
              <a:cs typeface="Cambria"/>
            </a:rPr>
            <a:t>Resolución del problema de salud</a:t>
          </a:r>
          <a:endParaRPr lang="es-ES" sz="1200" b="1" dirty="0">
            <a:latin typeface="Cambria"/>
            <a:cs typeface="Cambria"/>
          </a:endParaRPr>
        </a:p>
      </dgm:t>
    </dgm:pt>
    <dgm:pt modelId="{976CCEEC-A60C-C94A-AAAC-A03C1385F6DF}" type="parTrans" cxnId="{ED76787B-2CA1-6548-BAFC-7FACA192CB9C}">
      <dgm:prSet/>
      <dgm:spPr/>
      <dgm:t>
        <a:bodyPr/>
        <a:lstStyle/>
        <a:p>
          <a:endParaRPr lang="es-ES" sz="1200">
            <a:latin typeface="Cambria"/>
            <a:cs typeface="Cambria"/>
          </a:endParaRPr>
        </a:p>
      </dgm:t>
    </dgm:pt>
    <dgm:pt modelId="{406613FC-0D3C-C34B-ABFB-E4BB3C66F636}" type="sibTrans" cxnId="{ED76787B-2CA1-6548-BAFC-7FACA192CB9C}">
      <dgm:prSet/>
      <dgm:spPr/>
      <dgm:t>
        <a:bodyPr/>
        <a:lstStyle/>
        <a:p>
          <a:endParaRPr lang="es-ES" sz="1200">
            <a:latin typeface="Cambria"/>
            <a:cs typeface="Cambria"/>
          </a:endParaRPr>
        </a:p>
      </dgm:t>
    </dgm:pt>
    <dgm:pt modelId="{2FCB3FB0-15AF-C741-B611-51E42929E2DC}" type="pres">
      <dgm:prSet presAssocID="{CF61E4CE-5A85-8944-88E4-DDDBD2479A13}" presName="Name0" presStyleCnt="0">
        <dgm:presLayoutVars>
          <dgm:dir/>
          <dgm:animLvl val="lvl"/>
          <dgm:resizeHandles val="exact"/>
        </dgm:presLayoutVars>
      </dgm:prSet>
      <dgm:spPr/>
      <dgm:t>
        <a:bodyPr/>
        <a:lstStyle/>
        <a:p>
          <a:endParaRPr lang="es-ES"/>
        </a:p>
      </dgm:t>
    </dgm:pt>
    <dgm:pt modelId="{89BE781F-C3CA-D14E-9430-03BBC11ACF08}" type="pres">
      <dgm:prSet presAssocID="{356D600A-ACBF-BD45-B1CF-C8565DFA6D94}" presName="linNode" presStyleCnt="0"/>
      <dgm:spPr/>
      <dgm:t>
        <a:bodyPr/>
        <a:lstStyle/>
        <a:p>
          <a:endParaRPr lang="es-ES"/>
        </a:p>
      </dgm:t>
    </dgm:pt>
    <dgm:pt modelId="{8BB233EA-2395-F043-B9C9-A019DADC4F82}" type="pres">
      <dgm:prSet presAssocID="{356D600A-ACBF-BD45-B1CF-C8565DFA6D94}" presName="parentText" presStyleLbl="node1" presStyleIdx="0" presStyleCnt="3" custLinFactNeighborY="-13081">
        <dgm:presLayoutVars>
          <dgm:chMax val="1"/>
          <dgm:bulletEnabled val="1"/>
        </dgm:presLayoutVars>
      </dgm:prSet>
      <dgm:spPr/>
      <dgm:t>
        <a:bodyPr/>
        <a:lstStyle/>
        <a:p>
          <a:endParaRPr lang="es-ES"/>
        </a:p>
      </dgm:t>
    </dgm:pt>
    <dgm:pt modelId="{2AEA2DB9-BA63-4C46-BE23-76C390C9B0A0}" type="pres">
      <dgm:prSet presAssocID="{356D600A-ACBF-BD45-B1CF-C8565DFA6D94}" presName="descendantText" presStyleLbl="alignAccFollowNode1" presStyleIdx="0" presStyleCnt="3">
        <dgm:presLayoutVars>
          <dgm:bulletEnabled val="1"/>
        </dgm:presLayoutVars>
      </dgm:prSet>
      <dgm:spPr/>
      <dgm:t>
        <a:bodyPr/>
        <a:lstStyle/>
        <a:p>
          <a:endParaRPr lang="es-ES"/>
        </a:p>
      </dgm:t>
    </dgm:pt>
    <dgm:pt modelId="{2924A8C0-1F10-884F-9E22-1087F6BC4C59}" type="pres">
      <dgm:prSet presAssocID="{1F94140A-5347-E54E-AC00-D7CE51E4A07D}" presName="sp" presStyleCnt="0"/>
      <dgm:spPr/>
      <dgm:t>
        <a:bodyPr/>
        <a:lstStyle/>
        <a:p>
          <a:endParaRPr lang="es-ES"/>
        </a:p>
      </dgm:t>
    </dgm:pt>
    <dgm:pt modelId="{36F2A9C0-5DE0-9346-BF63-B89D13CB3123}" type="pres">
      <dgm:prSet presAssocID="{C75127FA-4C48-5749-AB61-DF202FEDD4BC}" presName="linNode" presStyleCnt="0"/>
      <dgm:spPr/>
      <dgm:t>
        <a:bodyPr/>
        <a:lstStyle/>
        <a:p>
          <a:endParaRPr lang="es-ES"/>
        </a:p>
      </dgm:t>
    </dgm:pt>
    <dgm:pt modelId="{3E71F062-C24B-AB49-AE91-2D4707A5F2B5}" type="pres">
      <dgm:prSet presAssocID="{C75127FA-4C48-5749-AB61-DF202FEDD4BC}" presName="parentText" presStyleLbl="node1" presStyleIdx="1" presStyleCnt="3">
        <dgm:presLayoutVars>
          <dgm:chMax val="1"/>
          <dgm:bulletEnabled val="1"/>
        </dgm:presLayoutVars>
      </dgm:prSet>
      <dgm:spPr/>
      <dgm:t>
        <a:bodyPr/>
        <a:lstStyle/>
        <a:p>
          <a:endParaRPr lang="es-ES"/>
        </a:p>
      </dgm:t>
    </dgm:pt>
    <dgm:pt modelId="{3720BB88-AEBD-FF4B-88EB-AACB798D18D8}" type="pres">
      <dgm:prSet presAssocID="{C75127FA-4C48-5749-AB61-DF202FEDD4BC}" presName="descendantText" presStyleLbl="alignAccFollowNode1" presStyleIdx="1" presStyleCnt="3">
        <dgm:presLayoutVars>
          <dgm:bulletEnabled val="1"/>
        </dgm:presLayoutVars>
      </dgm:prSet>
      <dgm:spPr/>
      <dgm:t>
        <a:bodyPr/>
        <a:lstStyle/>
        <a:p>
          <a:endParaRPr lang="es-ES"/>
        </a:p>
      </dgm:t>
    </dgm:pt>
    <dgm:pt modelId="{6DEE8EEF-964A-BF46-813E-A0E5D06008EE}" type="pres">
      <dgm:prSet presAssocID="{2AA44012-0029-704D-9813-D690F05BF43D}" presName="sp" presStyleCnt="0"/>
      <dgm:spPr/>
      <dgm:t>
        <a:bodyPr/>
        <a:lstStyle/>
        <a:p>
          <a:endParaRPr lang="es-ES"/>
        </a:p>
      </dgm:t>
    </dgm:pt>
    <dgm:pt modelId="{402761E1-EA32-BA45-9AB1-F5FABEC03A8A}" type="pres">
      <dgm:prSet presAssocID="{D635157C-1A10-9B44-8A4A-9EE308AF8F32}" presName="linNode" presStyleCnt="0"/>
      <dgm:spPr/>
      <dgm:t>
        <a:bodyPr/>
        <a:lstStyle/>
        <a:p>
          <a:endParaRPr lang="es-ES"/>
        </a:p>
      </dgm:t>
    </dgm:pt>
    <dgm:pt modelId="{89AC883B-4607-7441-963F-AE54E2050EE5}" type="pres">
      <dgm:prSet presAssocID="{D635157C-1A10-9B44-8A4A-9EE308AF8F32}" presName="parentText" presStyleLbl="node1" presStyleIdx="2" presStyleCnt="3">
        <dgm:presLayoutVars>
          <dgm:chMax val="1"/>
          <dgm:bulletEnabled val="1"/>
        </dgm:presLayoutVars>
      </dgm:prSet>
      <dgm:spPr/>
      <dgm:t>
        <a:bodyPr/>
        <a:lstStyle/>
        <a:p>
          <a:endParaRPr lang="es-ES"/>
        </a:p>
      </dgm:t>
    </dgm:pt>
    <dgm:pt modelId="{85AAA3E9-ACD3-4948-8021-48810C69D712}" type="pres">
      <dgm:prSet presAssocID="{D635157C-1A10-9B44-8A4A-9EE308AF8F32}" presName="descendantText" presStyleLbl="alignAccFollowNode1" presStyleIdx="2" presStyleCnt="3">
        <dgm:presLayoutVars>
          <dgm:bulletEnabled val="1"/>
        </dgm:presLayoutVars>
      </dgm:prSet>
      <dgm:spPr/>
      <dgm:t>
        <a:bodyPr/>
        <a:lstStyle/>
        <a:p>
          <a:endParaRPr lang="es-ES"/>
        </a:p>
      </dgm:t>
    </dgm:pt>
  </dgm:ptLst>
  <dgm:cxnLst>
    <dgm:cxn modelId="{F9FBC7E1-C2B5-5542-8164-5752B1314879}" srcId="{CF61E4CE-5A85-8944-88E4-DDDBD2479A13}" destId="{356D600A-ACBF-BD45-B1CF-C8565DFA6D94}" srcOrd="0" destOrd="0" parTransId="{F45FAC82-7EDD-284E-86C5-9BE650EBEBA6}" sibTransId="{1F94140A-5347-E54E-AC00-D7CE51E4A07D}"/>
    <dgm:cxn modelId="{8E67AE2D-B662-F649-AA5B-8C73B7FE94F3}" type="presOf" srcId="{C75127FA-4C48-5749-AB61-DF202FEDD4BC}" destId="{3E71F062-C24B-AB49-AE91-2D4707A5F2B5}" srcOrd="0" destOrd="0" presId="urn:microsoft.com/office/officeart/2005/8/layout/vList5"/>
    <dgm:cxn modelId="{ED76787B-2CA1-6548-BAFC-7FACA192CB9C}" srcId="{356D600A-ACBF-BD45-B1CF-C8565DFA6D94}" destId="{BAEDEA0A-4BDE-864A-B4B5-86240FA38E23}" srcOrd="2" destOrd="0" parTransId="{976CCEEC-A60C-C94A-AAAC-A03C1385F6DF}" sibTransId="{406613FC-0D3C-C34B-ABFB-E4BB3C66F636}"/>
    <dgm:cxn modelId="{05DC2F50-BDBA-9041-90DC-856D6B15C526}" type="presOf" srcId="{CD1A8F30-99B2-6D40-8D19-4C704CCDEE91}" destId="{85AAA3E9-ACD3-4948-8021-48810C69D712}" srcOrd="0" destOrd="0" presId="urn:microsoft.com/office/officeart/2005/8/layout/vList5"/>
    <dgm:cxn modelId="{D8FAFA23-79A8-9B45-B1D3-1D4F971C993C}" type="presOf" srcId="{2724EFDB-51BF-B448-A534-0DB37BA40918}" destId="{3720BB88-AEBD-FF4B-88EB-AACB798D18D8}" srcOrd="0" destOrd="1" presId="urn:microsoft.com/office/officeart/2005/8/layout/vList5"/>
    <dgm:cxn modelId="{D2571FF6-1AC8-DF41-8D16-2432273C9E50}" type="presOf" srcId="{D635157C-1A10-9B44-8A4A-9EE308AF8F32}" destId="{89AC883B-4607-7441-963F-AE54E2050EE5}" srcOrd="0" destOrd="0" presId="urn:microsoft.com/office/officeart/2005/8/layout/vList5"/>
    <dgm:cxn modelId="{C3E50313-BA4D-994C-9846-169A1C8D209C}" type="presOf" srcId="{CF61E4CE-5A85-8944-88E4-DDDBD2479A13}" destId="{2FCB3FB0-15AF-C741-B611-51E42929E2DC}" srcOrd="0" destOrd="0" presId="urn:microsoft.com/office/officeart/2005/8/layout/vList5"/>
    <dgm:cxn modelId="{E2418292-C85A-854F-AD2C-79A5D5CDD625}" srcId="{CF61E4CE-5A85-8944-88E4-DDDBD2479A13}" destId="{D635157C-1A10-9B44-8A4A-9EE308AF8F32}" srcOrd="2" destOrd="0" parTransId="{7663731C-DCC6-DA47-9BBA-EC2417E29C77}" sibTransId="{1F198909-38A6-D947-A73C-DB8A0C185817}"/>
    <dgm:cxn modelId="{0505B3B3-7660-3D4C-83E9-9353653DEECC}" srcId="{C75127FA-4C48-5749-AB61-DF202FEDD4BC}" destId="{43D75CD7-10D4-CE4A-A2A8-FB1A8A2A1EF6}" srcOrd="0" destOrd="0" parTransId="{CCBD844D-D546-1E4D-8D15-115537E68219}" sibTransId="{26B4B202-A94C-3945-8EF1-633214A5E6A2}"/>
    <dgm:cxn modelId="{531B1BC6-A927-4D46-A6F0-111FAAD82E00}" type="presOf" srcId="{450E1521-8036-D349-8D3D-3AA04C1954B5}" destId="{85AAA3E9-ACD3-4948-8021-48810C69D712}" srcOrd="0" destOrd="1" presId="urn:microsoft.com/office/officeart/2005/8/layout/vList5"/>
    <dgm:cxn modelId="{9855177C-2DBA-3E46-B6FF-298CBF94EBC0}" srcId="{CF61E4CE-5A85-8944-88E4-DDDBD2479A13}" destId="{C75127FA-4C48-5749-AB61-DF202FEDD4BC}" srcOrd="1" destOrd="0" parTransId="{B5740EA9-34AA-2940-851C-77E22D6986A2}" sibTransId="{2AA44012-0029-704D-9813-D690F05BF43D}"/>
    <dgm:cxn modelId="{04988664-BB8F-2740-9C23-ED3BD09BA88A}" srcId="{D635157C-1A10-9B44-8A4A-9EE308AF8F32}" destId="{450E1521-8036-D349-8D3D-3AA04C1954B5}" srcOrd="1" destOrd="0" parTransId="{B7384571-E273-D446-A3E4-B7AFD7599226}" sibTransId="{B0FF54F6-367D-6645-B021-8B7F7471A17F}"/>
    <dgm:cxn modelId="{9A3EEBE9-6F4D-4546-A717-712EE9E75927}" srcId="{C75127FA-4C48-5749-AB61-DF202FEDD4BC}" destId="{2724EFDB-51BF-B448-A534-0DB37BA40918}" srcOrd="1" destOrd="0" parTransId="{95A9FF58-1A08-8D41-ABFC-802604A6521D}" sibTransId="{F8C489E7-096C-D340-9EE1-4B6E9CD4641A}"/>
    <dgm:cxn modelId="{BE6971C1-0E90-1240-B70F-8AB6AD19CB2C}" srcId="{356D600A-ACBF-BD45-B1CF-C8565DFA6D94}" destId="{0DE3A1A7-6B6B-F248-8946-80E7F8CE018D}" srcOrd="0" destOrd="0" parTransId="{E52F267A-B402-C945-962E-450CC47FB89E}" sibTransId="{006F953E-455A-B648-9487-B6C051EFF3D7}"/>
    <dgm:cxn modelId="{5842E316-BAF2-6049-BD59-4BCC2690AF1E}" srcId="{D635157C-1A10-9B44-8A4A-9EE308AF8F32}" destId="{CD1A8F30-99B2-6D40-8D19-4C704CCDEE91}" srcOrd="0" destOrd="0" parTransId="{8977E741-470A-DE44-88F3-280A81A8D08A}" sibTransId="{8D5C0653-B211-CF4B-80A0-524833957B46}"/>
    <dgm:cxn modelId="{B98C13D7-1DB4-894D-A14B-0E6E8C82CFE5}" srcId="{356D600A-ACBF-BD45-B1CF-C8565DFA6D94}" destId="{7DCEB5CA-57F4-6D47-A58E-9A0B121A76C7}" srcOrd="1" destOrd="0" parTransId="{32380201-192B-F742-9F02-A7AFD9EF87D6}" sibTransId="{2704708E-AE7F-1D40-B884-B96CD5B44CBA}"/>
    <dgm:cxn modelId="{D02B3223-E501-5141-942E-281F72E89C2B}" type="presOf" srcId="{BAEDEA0A-4BDE-864A-B4B5-86240FA38E23}" destId="{2AEA2DB9-BA63-4C46-BE23-76C390C9B0A0}" srcOrd="0" destOrd="2" presId="urn:microsoft.com/office/officeart/2005/8/layout/vList5"/>
    <dgm:cxn modelId="{12E63DF2-3C5E-B04F-A875-24249B230E18}" type="presOf" srcId="{356D600A-ACBF-BD45-B1CF-C8565DFA6D94}" destId="{8BB233EA-2395-F043-B9C9-A019DADC4F82}" srcOrd="0" destOrd="0" presId="urn:microsoft.com/office/officeart/2005/8/layout/vList5"/>
    <dgm:cxn modelId="{4B027833-358E-3547-BD66-0D175388EC10}" type="presOf" srcId="{43D75CD7-10D4-CE4A-A2A8-FB1A8A2A1EF6}" destId="{3720BB88-AEBD-FF4B-88EB-AACB798D18D8}" srcOrd="0" destOrd="0" presId="urn:microsoft.com/office/officeart/2005/8/layout/vList5"/>
    <dgm:cxn modelId="{3829C4C5-179B-3A4F-9AD0-1636279E4066}" type="presOf" srcId="{0DE3A1A7-6B6B-F248-8946-80E7F8CE018D}" destId="{2AEA2DB9-BA63-4C46-BE23-76C390C9B0A0}" srcOrd="0" destOrd="0" presId="urn:microsoft.com/office/officeart/2005/8/layout/vList5"/>
    <dgm:cxn modelId="{4A9F475F-3902-0847-A8D4-77F7E5BD5CE8}" type="presOf" srcId="{7DCEB5CA-57F4-6D47-A58E-9A0B121A76C7}" destId="{2AEA2DB9-BA63-4C46-BE23-76C390C9B0A0}" srcOrd="0" destOrd="1" presId="urn:microsoft.com/office/officeart/2005/8/layout/vList5"/>
    <dgm:cxn modelId="{65D6891A-6547-3341-8670-E5F8411471B7}" type="presParOf" srcId="{2FCB3FB0-15AF-C741-B611-51E42929E2DC}" destId="{89BE781F-C3CA-D14E-9430-03BBC11ACF08}" srcOrd="0" destOrd="0" presId="urn:microsoft.com/office/officeart/2005/8/layout/vList5"/>
    <dgm:cxn modelId="{53426682-1614-E04D-82FA-076C24A47615}" type="presParOf" srcId="{89BE781F-C3CA-D14E-9430-03BBC11ACF08}" destId="{8BB233EA-2395-F043-B9C9-A019DADC4F82}" srcOrd="0" destOrd="0" presId="urn:microsoft.com/office/officeart/2005/8/layout/vList5"/>
    <dgm:cxn modelId="{AAA5B908-6870-7442-9F0E-E08487216365}" type="presParOf" srcId="{89BE781F-C3CA-D14E-9430-03BBC11ACF08}" destId="{2AEA2DB9-BA63-4C46-BE23-76C390C9B0A0}" srcOrd="1" destOrd="0" presId="urn:microsoft.com/office/officeart/2005/8/layout/vList5"/>
    <dgm:cxn modelId="{7CCB3A8C-B806-0341-B6BC-88BF32E479AF}" type="presParOf" srcId="{2FCB3FB0-15AF-C741-B611-51E42929E2DC}" destId="{2924A8C0-1F10-884F-9E22-1087F6BC4C59}" srcOrd="1" destOrd="0" presId="urn:microsoft.com/office/officeart/2005/8/layout/vList5"/>
    <dgm:cxn modelId="{FC99E877-D310-BA49-AEB0-2A25B9FB2C90}" type="presParOf" srcId="{2FCB3FB0-15AF-C741-B611-51E42929E2DC}" destId="{36F2A9C0-5DE0-9346-BF63-B89D13CB3123}" srcOrd="2" destOrd="0" presId="urn:microsoft.com/office/officeart/2005/8/layout/vList5"/>
    <dgm:cxn modelId="{57486F1D-18A4-204A-A90F-A23D9BB04512}" type="presParOf" srcId="{36F2A9C0-5DE0-9346-BF63-B89D13CB3123}" destId="{3E71F062-C24B-AB49-AE91-2D4707A5F2B5}" srcOrd="0" destOrd="0" presId="urn:microsoft.com/office/officeart/2005/8/layout/vList5"/>
    <dgm:cxn modelId="{CDE2F1CA-DCD0-0245-8BA7-32C965C84FA2}" type="presParOf" srcId="{36F2A9C0-5DE0-9346-BF63-B89D13CB3123}" destId="{3720BB88-AEBD-FF4B-88EB-AACB798D18D8}" srcOrd="1" destOrd="0" presId="urn:microsoft.com/office/officeart/2005/8/layout/vList5"/>
    <dgm:cxn modelId="{735B063B-F9AD-2F42-B6F4-DB99C85DDABE}" type="presParOf" srcId="{2FCB3FB0-15AF-C741-B611-51E42929E2DC}" destId="{6DEE8EEF-964A-BF46-813E-A0E5D06008EE}" srcOrd="3" destOrd="0" presId="urn:microsoft.com/office/officeart/2005/8/layout/vList5"/>
    <dgm:cxn modelId="{49B8AA57-5BC7-F94E-BAEF-EEC85059FE5C}" type="presParOf" srcId="{2FCB3FB0-15AF-C741-B611-51E42929E2DC}" destId="{402761E1-EA32-BA45-9AB1-F5FABEC03A8A}" srcOrd="4" destOrd="0" presId="urn:microsoft.com/office/officeart/2005/8/layout/vList5"/>
    <dgm:cxn modelId="{16A93FC4-E407-3740-9566-F9CEF2C0E3A9}" type="presParOf" srcId="{402761E1-EA32-BA45-9AB1-F5FABEC03A8A}" destId="{89AC883B-4607-7441-963F-AE54E2050EE5}" srcOrd="0" destOrd="0" presId="urn:microsoft.com/office/officeart/2005/8/layout/vList5"/>
    <dgm:cxn modelId="{E8D08D49-1F3E-404E-BDEB-F3E2F99A25D5}" type="presParOf" srcId="{402761E1-EA32-BA45-9AB1-F5FABEC03A8A}" destId="{85AAA3E9-ACD3-4948-8021-48810C69D71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0E8763D-1AAA-F240-8154-B4AF1623E819}" type="doc">
      <dgm:prSet loTypeId="urn:microsoft.com/office/officeart/2005/8/layout/hProcess4" loCatId="" qsTypeId="urn:microsoft.com/office/officeart/2005/8/quickstyle/simple4" qsCatId="simple" csTypeId="urn:microsoft.com/office/officeart/2005/8/colors/colorful1" csCatId="colorful" phldr="1"/>
      <dgm:spPr/>
      <dgm:t>
        <a:bodyPr/>
        <a:lstStyle/>
        <a:p>
          <a:endParaRPr lang="es-ES"/>
        </a:p>
      </dgm:t>
    </dgm:pt>
    <dgm:pt modelId="{9F90ED13-8477-A743-8B28-53E97E05A53B}">
      <dgm:prSet phldrT="[Texto]" custT="1"/>
      <dgm:spPr/>
      <dgm:t>
        <a:bodyPr/>
        <a:lstStyle/>
        <a:p>
          <a:r>
            <a:rPr lang="es-ES" sz="1400" b="1" dirty="0" smtClean="0">
              <a:solidFill>
                <a:schemeClr val="bg1"/>
              </a:solidFill>
              <a:latin typeface="Cambria"/>
              <a:cs typeface="Cambria"/>
            </a:rPr>
            <a:t>Estructura</a:t>
          </a:r>
          <a:endParaRPr lang="es-ES" sz="1400" b="1" dirty="0">
            <a:solidFill>
              <a:schemeClr val="bg1"/>
            </a:solidFill>
            <a:latin typeface="Cambria"/>
            <a:cs typeface="Cambria"/>
          </a:endParaRPr>
        </a:p>
      </dgm:t>
    </dgm:pt>
    <dgm:pt modelId="{CAAE7F29-DF17-2B47-A275-25599B084B9D}" type="parTrans" cxnId="{1713B5F3-68EF-0048-9FD3-323FC75ADC11}">
      <dgm:prSet/>
      <dgm:spPr/>
      <dgm:t>
        <a:bodyPr/>
        <a:lstStyle/>
        <a:p>
          <a:endParaRPr lang="es-ES" sz="1100">
            <a:latin typeface="Cambria"/>
            <a:cs typeface="Cambria"/>
          </a:endParaRPr>
        </a:p>
      </dgm:t>
    </dgm:pt>
    <dgm:pt modelId="{70C965CE-6172-6F48-B218-00AADD66D679}" type="sibTrans" cxnId="{1713B5F3-68EF-0048-9FD3-323FC75ADC11}">
      <dgm:prSet/>
      <dgm:spPr/>
      <dgm:t>
        <a:bodyPr/>
        <a:lstStyle/>
        <a:p>
          <a:endParaRPr lang="es-ES" sz="1100">
            <a:latin typeface="Cambria"/>
            <a:cs typeface="Cambria"/>
          </a:endParaRPr>
        </a:p>
      </dgm:t>
    </dgm:pt>
    <dgm:pt modelId="{BAEAC8B4-FC41-ED4D-BA82-C29EE9A42948}">
      <dgm:prSet phldrT="[Texto]" custT="1"/>
      <dgm:spPr>
        <a:ln w="28575">
          <a:solidFill>
            <a:schemeClr val="accent2">
              <a:lumMod val="75000"/>
            </a:schemeClr>
          </a:solidFill>
        </a:ln>
      </dgm:spPr>
      <dgm:t>
        <a:bodyPr/>
        <a:lstStyle/>
        <a:p>
          <a:r>
            <a:rPr lang="es-ES" sz="1200" b="0" dirty="0" smtClean="0">
              <a:latin typeface="Cambria"/>
              <a:cs typeface="Cambria"/>
            </a:rPr>
            <a:t>Leyes, Normas, Reglamentos</a:t>
          </a:r>
          <a:endParaRPr lang="es-ES" sz="1200" b="0" dirty="0">
            <a:latin typeface="Cambria"/>
            <a:cs typeface="Cambria"/>
          </a:endParaRPr>
        </a:p>
      </dgm:t>
    </dgm:pt>
    <dgm:pt modelId="{A2E009F1-1053-584D-B2A5-8CD5D5CF8EC7}" type="parTrans" cxnId="{2EA541CC-0F7C-7140-8783-DA0CEB5FB668}">
      <dgm:prSet/>
      <dgm:spPr/>
      <dgm:t>
        <a:bodyPr/>
        <a:lstStyle/>
        <a:p>
          <a:endParaRPr lang="es-ES" sz="1100">
            <a:latin typeface="Cambria"/>
            <a:cs typeface="Cambria"/>
          </a:endParaRPr>
        </a:p>
      </dgm:t>
    </dgm:pt>
    <dgm:pt modelId="{A197CF00-FBD7-404F-A94E-DD85D6D88893}" type="sibTrans" cxnId="{2EA541CC-0F7C-7140-8783-DA0CEB5FB668}">
      <dgm:prSet/>
      <dgm:spPr/>
      <dgm:t>
        <a:bodyPr/>
        <a:lstStyle/>
        <a:p>
          <a:endParaRPr lang="es-ES" sz="1100">
            <a:latin typeface="Cambria"/>
            <a:cs typeface="Cambria"/>
          </a:endParaRPr>
        </a:p>
      </dgm:t>
    </dgm:pt>
    <dgm:pt modelId="{11E95102-CD52-4D45-B653-3A63AA54BC94}">
      <dgm:prSet phldrT="[Texto]" custT="1"/>
      <dgm:spPr>
        <a:ln w="28575">
          <a:solidFill>
            <a:schemeClr val="accent2">
              <a:lumMod val="75000"/>
            </a:schemeClr>
          </a:solidFill>
        </a:ln>
      </dgm:spPr>
      <dgm:t>
        <a:bodyPr/>
        <a:lstStyle/>
        <a:p>
          <a:r>
            <a:rPr lang="es-ES" sz="1200" b="0" dirty="0" smtClean="0">
              <a:latin typeface="Cambria"/>
              <a:cs typeface="Cambria"/>
            </a:rPr>
            <a:t>Recurso Humano</a:t>
          </a:r>
          <a:endParaRPr lang="es-ES" sz="1200" b="0" dirty="0">
            <a:latin typeface="Cambria"/>
            <a:cs typeface="Cambria"/>
          </a:endParaRPr>
        </a:p>
      </dgm:t>
    </dgm:pt>
    <dgm:pt modelId="{D98FEC2F-92C7-2641-916A-9C92424F684D}" type="parTrans" cxnId="{4CD1FD2A-3675-9548-85C9-9895835A6D4B}">
      <dgm:prSet/>
      <dgm:spPr/>
      <dgm:t>
        <a:bodyPr/>
        <a:lstStyle/>
        <a:p>
          <a:endParaRPr lang="es-ES" sz="1100">
            <a:latin typeface="Cambria"/>
            <a:cs typeface="Cambria"/>
          </a:endParaRPr>
        </a:p>
      </dgm:t>
    </dgm:pt>
    <dgm:pt modelId="{BF4CF4B6-175E-5749-B428-71A95AD149D5}" type="sibTrans" cxnId="{4CD1FD2A-3675-9548-85C9-9895835A6D4B}">
      <dgm:prSet/>
      <dgm:spPr/>
      <dgm:t>
        <a:bodyPr/>
        <a:lstStyle/>
        <a:p>
          <a:endParaRPr lang="es-ES" sz="1100">
            <a:latin typeface="Cambria"/>
            <a:cs typeface="Cambria"/>
          </a:endParaRPr>
        </a:p>
      </dgm:t>
    </dgm:pt>
    <dgm:pt modelId="{284E8198-3EF6-B14F-9605-87E01A528D87}">
      <dgm:prSet phldrT="[Texto]" custT="1"/>
      <dgm:spPr>
        <a:solidFill>
          <a:schemeClr val="accent3">
            <a:lumMod val="75000"/>
          </a:schemeClr>
        </a:solidFill>
      </dgm:spPr>
      <dgm:t>
        <a:bodyPr/>
        <a:lstStyle/>
        <a:p>
          <a:r>
            <a:rPr lang="es-ES" sz="1400" b="1" dirty="0" smtClean="0">
              <a:solidFill>
                <a:schemeClr val="bg1"/>
              </a:solidFill>
              <a:latin typeface="Cambria"/>
              <a:cs typeface="Cambria"/>
            </a:rPr>
            <a:t>Proceso</a:t>
          </a:r>
          <a:endParaRPr lang="es-ES" sz="1400" b="1" dirty="0">
            <a:solidFill>
              <a:schemeClr val="bg1"/>
            </a:solidFill>
            <a:latin typeface="Cambria"/>
            <a:cs typeface="Cambria"/>
          </a:endParaRPr>
        </a:p>
      </dgm:t>
    </dgm:pt>
    <dgm:pt modelId="{DE0603B0-5F7F-1E46-AB07-188EA45276CD}" type="parTrans" cxnId="{FA298A93-888C-7744-891D-F20558F53322}">
      <dgm:prSet/>
      <dgm:spPr/>
      <dgm:t>
        <a:bodyPr/>
        <a:lstStyle/>
        <a:p>
          <a:endParaRPr lang="es-ES" sz="1100">
            <a:latin typeface="Cambria"/>
            <a:cs typeface="Cambria"/>
          </a:endParaRPr>
        </a:p>
      </dgm:t>
    </dgm:pt>
    <dgm:pt modelId="{47C8BD94-31EC-8448-83FD-C019938E9B4F}" type="sibTrans" cxnId="{FA298A93-888C-7744-891D-F20558F53322}">
      <dgm:prSet/>
      <dgm:spPr/>
      <dgm:t>
        <a:bodyPr/>
        <a:lstStyle/>
        <a:p>
          <a:endParaRPr lang="es-ES" sz="1100">
            <a:latin typeface="Cambria"/>
            <a:cs typeface="Cambria"/>
          </a:endParaRPr>
        </a:p>
      </dgm:t>
    </dgm:pt>
    <dgm:pt modelId="{89895A23-CB82-EA4B-96F8-2EAE171DA04B}">
      <dgm:prSet phldrT="[Texto]" custT="1"/>
      <dgm:spPr>
        <a:ln w="28575">
          <a:solidFill>
            <a:schemeClr val="accent3">
              <a:lumMod val="75000"/>
            </a:schemeClr>
          </a:solidFill>
        </a:ln>
      </dgm:spPr>
      <dgm:t>
        <a:bodyPr/>
        <a:lstStyle/>
        <a:p>
          <a:r>
            <a:rPr lang="es-ES" sz="1200" b="0" dirty="0" smtClean="0">
              <a:latin typeface="Cambria"/>
              <a:cs typeface="Cambria"/>
            </a:rPr>
            <a:t>Acciones de los usuarios</a:t>
          </a:r>
          <a:endParaRPr lang="es-ES" sz="1200" b="0" dirty="0">
            <a:latin typeface="Cambria"/>
            <a:cs typeface="Cambria"/>
          </a:endParaRPr>
        </a:p>
      </dgm:t>
    </dgm:pt>
    <dgm:pt modelId="{D16411AF-7F9D-3A44-9CD8-80AD8A63738F}" type="parTrans" cxnId="{18445341-E6AD-6A4B-8872-9C85DE8DF0E3}">
      <dgm:prSet/>
      <dgm:spPr/>
      <dgm:t>
        <a:bodyPr/>
        <a:lstStyle/>
        <a:p>
          <a:endParaRPr lang="es-ES" sz="1100">
            <a:latin typeface="Cambria"/>
            <a:cs typeface="Cambria"/>
          </a:endParaRPr>
        </a:p>
      </dgm:t>
    </dgm:pt>
    <dgm:pt modelId="{F498A005-FD48-4D46-B367-636801EA10CB}" type="sibTrans" cxnId="{18445341-E6AD-6A4B-8872-9C85DE8DF0E3}">
      <dgm:prSet/>
      <dgm:spPr/>
      <dgm:t>
        <a:bodyPr/>
        <a:lstStyle/>
        <a:p>
          <a:endParaRPr lang="es-ES" sz="1100">
            <a:latin typeface="Cambria"/>
            <a:cs typeface="Cambria"/>
          </a:endParaRPr>
        </a:p>
      </dgm:t>
    </dgm:pt>
    <dgm:pt modelId="{A91B05A0-CDED-6140-B0EE-46F8811B5AAE}">
      <dgm:prSet phldrT="[Texto]" custT="1"/>
      <dgm:spPr/>
      <dgm:t>
        <a:bodyPr/>
        <a:lstStyle/>
        <a:p>
          <a:r>
            <a:rPr lang="es-ES" sz="1400" b="1" dirty="0" smtClean="0">
              <a:solidFill>
                <a:schemeClr val="bg1"/>
              </a:solidFill>
              <a:latin typeface="Cambria"/>
              <a:cs typeface="Cambria"/>
            </a:rPr>
            <a:t>Resultado</a:t>
          </a:r>
          <a:endParaRPr lang="es-ES" sz="1400" b="1" dirty="0">
            <a:solidFill>
              <a:schemeClr val="bg1"/>
            </a:solidFill>
            <a:latin typeface="Cambria"/>
            <a:cs typeface="Cambria"/>
          </a:endParaRPr>
        </a:p>
      </dgm:t>
    </dgm:pt>
    <dgm:pt modelId="{0DF4B3F3-D1EE-A04F-B889-D08E9F535CCC}" type="parTrans" cxnId="{89A1069E-339B-D14E-A42A-7B50E2780693}">
      <dgm:prSet/>
      <dgm:spPr/>
      <dgm:t>
        <a:bodyPr/>
        <a:lstStyle/>
        <a:p>
          <a:endParaRPr lang="es-ES" sz="1100">
            <a:latin typeface="Cambria"/>
            <a:cs typeface="Cambria"/>
          </a:endParaRPr>
        </a:p>
      </dgm:t>
    </dgm:pt>
    <dgm:pt modelId="{6DC7A3DA-5993-484B-B3BB-704876A7C5F6}" type="sibTrans" cxnId="{89A1069E-339B-D14E-A42A-7B50E2780693}">
      <dgm:prSet/>
      <dgm:spPr/>
      <dgm:t>
        <a:bodyPr/>
        <a:lstStyle/>
        <a:p>
          <a:endParaRPr lang="es-ES" sz="1100">
            <a:latin typeface="Cambria"/>
            <a:cs typeface="Cambria"/>
          </a:endParaRPr>
        </a:p>
      </dgm:t>
    </dgm:pt>
    <dgm:pt modelId="{BB9B2CED-CFDD-7F4E-9B2D-1812FCA5CD16}">
      <dgm:prSet phldrT="[Texto]" custT="1"/>
      <dgm:spPr>
        <a:ln w="28575">
          <a:solidFill>
            <a:schemeClr val="accent4">
              <a:lumMod val="75000"/>
            </a:schemeClr>
          </a:solidFill>
        </a:ln>
      </dgm:spPr>
      <dgm:t>
        <a:bodyPr/>
        <a:lstStyle/>
        <a:p>
          <a:r>
            <a:rPr lang="es-ES" sz="1200" b="0" dirty="0" smtClean="0">
              <a:latin typeface="Cambria"/>
              <a:cs typeface="Cambria"/>
            </a:rPr>
            <a:t>Cumplimiento de Indicadores</a:t>
          </a:r>
          <a:endParaRPr lang="es-ES" sz="1200" b="0" dirty="0">
            <a:latin typeface="Cambria"/>
            <a:cs typeface="Cambria"/>
          </a:endParaRPr>
        </a:p>
      </dgm:t>
    </dgm:pt>
    <dgm:pt modelId="{19B75930-30CA-D648-A488-140466F5D809}" type="parTrans" cxnId="{463B9218-AD76-3C48-A658-B99E3664E0C7}">
      <dgm:prSet/>
      <dgm:spPr/>
      <dgm:t>
        <a:bodyPr/>
        <a:lstStyle/>
        <a:p>
          <a:endParaRPr lang="es-ES" sz="1100">
            <a:latin typeface="Cambria"/>
            <a:cs typeface="Cambria"/>
          </a:endParaRPr>
        </a:p>
      </dgm:t>
    </dgm:pt>
    <dgm:pt modelId="{A904C88C-9965-2249-8C50-4E5CA50BA3DA}" type="sibTrans" cxnId="{463B9218-AD76-3C48-A658-B99E3664E0C7}">
      <dgm:prSet/>
      <dgm:spPr/>
      <dgm:t>
        <a:bodyPr/>
        <a:lstStyle/>
        <a:p>
          <a:endParaRPr lang="es-ES" sz="1100">
            <a:latin typeface="Cambria"/>
            <a:cs typeface="Cambria"/>
          </a:endParaRPr>
        </a:p>
      </dgm:t>
    </dgm:pt>
    <dgm:pt modelId="{1378B0E1-1444-E94A-A344-291ED35E463E}">
      <dgm:prSet phldrT="[Texto]" custT="1"/>
      <dgm:spPr>
        <a:ln w="28575">
          <a:solidFill>
            <a:schemeClr val="accent2">
              <a:lumMod val="75000"/>
            </a:schemeClr>
          </a:solidFill>
        </a:ln>
      </dgm:spPr>
      <dgm:t>
        <a:bodyPr/>
        <a:lstStyle/>
        <a:p>
          <a:r>
            <a:rPr lang="es-ES" sz="1200" b="0" dirty="0" smtClean="0">
              <a:latin typeface="Cambria"/>
              <a:cs typeface="Cambria"/>
            </a:rPr>
            <a:t>Infraestructura</a:t>
          </a:r>
          <a:endParaRPr lang="es-ES" sz="1200" b="0" dirty="0">
            <a:latin typeface="Cambria"/>
            <a:cs typeface="Cambria"/>
          </a:endParaRPr>
        </a:p>
      </dgm:t>
    </dgm:pt>
    <dgm:pt modelId="{CF0FB12F-91C4-634D-A671-59CC15ED1D8A}" type="parTrans" cxnId="{19DEB985-1381-EF44-91AB-626705963587}">
      <dgm:prSet/>
      <dgm:spPr/>
      <dgm:t>
        <a:bodyPr/>
        <a:lstStyle/>
        <a:p>
          <a:endParaRPr lang="es-ES" sz="1100">
            <a:latin typeface="Cambria"/>
            <a:cs typeface="Cambria"/>
          </a:endParaRPr>
        </a:p>
      </dgm:t>
    </dgm:pt>
    <dgm:pt modelId="{83184D81-9D4C-AD44-892B-EB591AED1B65}" type="sibTrans" cxnId="{19DEB985-1381-EF44-91AB-626705963587}">
      <dgm:prSet/>
      <dgm:spPr/>
      <dgm:t>
        <a:bodyPr/>
        <a:lstStyle/>
        <a:p>
          <a:endParaRPr lang="es-ES" sz="1100">
            <a:latin typeface="Cambria"/>
            <a:cs typeface="Cambria"/>
          </a:endParaRPr>
        </a:p>
      </dgm:t>
    </dgm:pt>
    <dgm:pt modelId="{CB4B1ACB-3A67-114D-8068-D54CD61E7661}">
      <dgm:prSet phldrT="[Texto]" custT="1"/>
      <dgm:spPr>
        <a:ln w="28575">
          <a:solidFill>
            <a:schemeClr val="accent2">
              <a:lumMod val="75000"/>
            </a:schemeClr>
          </a:solidFill>
        </a:ln>
      </dgm:spPr>
      <dgm:t>
        <a:bodyPr/>
        <a:lstStyle/>
        <a:p>
          <a:r>
            <a:rPr lang="es-ES" sz="1200" b="0" dirty="0" smtClean="0">
              <a:latin typeface="Cambria"/>
              <a:cs typeface="Cambria"/>
            </a:rPr>
            <a:t>Equipamiento</a:t>
          </a:r>
          <a:endParaRPr lang="es-ES" sz="1200" b="0" dirty="0">
            <a:latin typeface="Cambria"/>
            <a:cs typeface="Cambria"/>
          </a:endParaRPr>
        </a:p>
      </dgm:t>
    </dgm:pt>
    <dgm:pt modelId="{719E7F70-9DEF-A44A-A289-280FC1CB3E41}" type="parTrans" cxnId="{48CB2D40-966D-E542-9264-57F5A687C2AF}">
      <dgm:prSet/>
      <dgm:spPr/>
      <dgm:t>
        <a:bodyPr/>
        <a:lstStyle/>
        <a:p>
          <a:endParaRPr lang="es-ES" sz="1100">
            <a:latin typeface="Cambria"/>
            <a:cs typeface="Cambria"/>
          </a:endParaRPr>
        </a:p>
      </dgm:t>
    </dgm:pt>
    <dgm:pt modelId="{236B3980-B3F2-D948-96CB-4CECD5597FED}" type="sibTrans" cxnId="{48CB2D40-966D-E542-9264-57F5A687C2AF}">
      <dgm:prSet/>
      <dgm:spPr/>
      <dgm:t>
        <a:bodyPr/>
        <a:lstStyle/>
        <a:p>
          <a:endParaRPr lang="es-ES" sz="1100">
            <a:latin typeface="Cambria"/>
            <a:cs typeface="Cambria"/>
          </a:endParaRPr>
        </a:p>
      </dgm:t>
    </dgm:pt>
    <dgm:pt modelId="{D28122B9-F792-5B45-88B2-9101CB83077A}">
      <dgm:prSet phldrT="[Texto]" custT="1"/>
      <dgm:spPr>
        <a:ln w="28575">
          <a:solidFill>
            <a:schemeClr val="accent2">
              <a:lumMod val="75000"/>
            </a:schemeClr>
          </a:solidFill>
        </a:ln>
      </dgm:spPr>
      <dgm:t>
        <a:bodyPr/>
        <a:lstStyle/>
        <a:p>
          <a:r>
            <a:rPr lang="es-ES" sz="1200" b="0" dirty="0" smtClean="0">
              <a:latin typeface="Cambria"/>
              <a:cs typeface="Cambria"/>
            </a:rPr>
            <a:t>Sistema de Información</a:t>
          </a:r>
          <a:endParaRPr lang="es-ES" sz="1200" b="0" dirty="0">
            <a:latin typeface="Cambria"/>
            <a:cs typeface="Cambria"/>
          </a:endParaRPr>
        </a:p>
      </dgm:t>
    </dgm:pt>
    <dgm:pt modelId="{3185001D-6E43-F844-B4D6-5B47211FD566}" type="parTrans" cxnId="{55A9B616-520D-134E-9E86-FA27877D9F1B}">
      <dgm:prSet/>
      <dgm:spPr/>
      <dgm:t>
        <a:bodyPr/>
        <a:lstStyle/>
        <a:p>
          <a:endParaRPr lang="es-ES" sz="1100">
            <a:latin typeface="Cambria"/>
            <a:cs typeface="Cambria"/>
          </a:endParaRPr>
        </a:p>
      </dgm:t>
    </dgm:pt>
    <dgm:pt modelId="{082DB08B-5587-E448-B3C8-583845A58EB3}" type="sibTrans" cxnId="{55A9B616-520D-134E-9E86-FA27877D9F1B}">
      <dgm:prSet/>
      <dgm:spPr/>
      <dgm:t>
        <a:bodyPr/>
        <a:lstStyle/>
        <a:p>
          <a:endParaRPr lang="es-ES" sz="1100">
            <a:latin typeface="Cambria"/>
            <a:cs typeface="Cambria"/>
          </a:endParaRPr>
        </a:p>
      </dgm:t>
    </dgm:pt>
    <dgm:pt modelId="{8EC961A2-2C0C-894F-BDA7-BDCDE9E8FFCD}">
      <dgm:prSet phldrT="[Texto]" custT="1"/>
      <dgm:spPr>
        <a:ln w="28575">
          <a:solidFill>
            <a:schemeClr val="accent2">
              <a:lumMod val="75000"/>
            </a:schemeClr>
          </a:solidFill>
        </a:ln>
      </dgm:spPr>
      <dgm:t>
        <a:bodyPr/>
        <a:lstStyle/>
        <a:p>
          <a:r>
            <a:rPr lang="es-ES" sz="1200" b="0" dirty="0" smtClean="0">
              <a:latin typeface="Cambria"/>
              <a:cs typeface="Cambria"/>
            </a:rPr>
            <a:t>Recursos Financieros</a:t>
          </a:r>
          <a:endParaRPr lang="es-ES" sz="1200" b="0" dirty="0">
            <a:latin typeface="Cambria"/>
            <a:cs typeface="Cambria"/>
          </a:endParaRPr>
        </a:p>
      </dgm:t>
    </dgm:pt>
    <dgm:pt modelId="{FC5C2F72-CCE6-184A-848F-5DDDFD158B22}" type="parTrans" cxnId="{C198774C-97F1-574F-95F5-36CB2B1D8BAF}">
      <dgm:prSet/>
      <dgm:spPr/>
      <dgm:t>
        <a:bodyPr/>
        <a:lstStyle/>
        <a:p>
          <a:endParaRPr lang="es-ES" sz="1100">
            <a:latin typeface="Cambria"/>
            <a:cs typeface="Cambria"/>
          </a:endParaRPr>
        </a:p>
      </dgm:t>
    </dgm:pt>
    <dgm:pt modelId="{BD496FCD-70B8-D048-B79A-7BDE1477EE7F}" type="sibTrans" cxnId="{C198774C-97F1-574F-95F5-36CB2B1D8BAF}">
      <dgm:prSet/>
      <dgm:spPr/>
      <dgm:t>
        <a:bodyPr/>
        <a:lstStyle/>
        <a:p>
          <a:endParaRPr lang="es-ES" sz="1100">
            <a:latin typeface="Cambria"/>
            <a:cs typeface="Cambria"/>
          </a:endParaRPr>
        </a:p>
      </dgm:t>
    </dgm:pt>
    <dgm:pt modelId="{46E45561-21FD-5549-B0AB-58D33D589991}">
      <dgm:prSet phldrT="[Texto]" custT="1"/>
      <dgm:spPr>
        <a:ln w="28575">
          <a:solidFill>
            <a:schemeClr val="accent3">
              <a:lumMod val="75000"/>
            </a:schemeClr>
          </a:solidFill>
        </a:ln>
      </dgm:spPr>
      <dgm:t>
        <a:bodyPr/>
        <a:lstStyle/>
        <a:p>
          <a:r>
            <a:rPr lang="es-ES" sz="1200" b="0" dirty="0" smtClean="0">
              <a:latin typeface="Cambria"/>
              <a:cs typeface="Cambria"/>
            </a:rPr>
            <a:t>Aplicación de procedimientos</a:t>
          </a:r>
          <a:endParaRPr lang="es-ES" sz="1200" b="0" dirty="0">
            <a:latin typeface="Cambria"/>
            <a:cs typeface="Cambria"/>
          </a:endParaRPr>
        </a:p>
      </dgm:t>
    </dgm:pt>
    <dgm:pt modelId="{4715E870-55DD-474B-9089-3CBEB20ADF0E}" type="parTrans" cxnId="{67AB3BFC-831E-DD4D-85B3-58A90E12BE3B}">
      <dgm:prSet/>
      <dgm:spPr/>
      <dgm:t>
        <a:bodyPr/>
        <a:lstStyle/>
        <a:p>
          <a:endParaRPr lang="es-ES" sz="1100">
            <a:latin typeface="Cambria"/>
            <a:cs typeface="Cambria"/>
          </a:endParaRPr>
        </a:p>
      </dgm:t>
    </dgm:pt>
    <dgm:pt modelId="{618F7C68-6516-1C40-8141-D9124995EFF0}" type="sibTrans" cxnId="{67AB3BFC-831E-DD4D-85B3-58A90E12BE3B}">
      <dgm:prSet/>
      <dgm:spPr/>
      <dgm:t>
        <a:bodyPr/>
        <a:lstStyle/>
        <a:p>
          <a:endParaRPr lang="es-ES" sz="1100">
            <a:latin typeface="Cambria"/>
            <a:cs typeface="Cambria"/>
          </a:endParaRPr>
        </a:p>
      </dgm:t>
    </dgm:pt>
    <dgm:pt modelId="{C30CA036-95F5-0C49-BCA2-6D8BD622D1EC}">
      <dgm:prSet phldrT="[Texto]" custT="1"/>
      <dgm:spPr>
        <a:ln w="28575">
          <a:solidFill>
            <a:schemeClr val="accent3">
              <a:lumMod val="75000"/>
            </a:schemeClr>
          </a:solidFill>
        </a:ln>
      </dgm:spPr>
      <dgm:t>
        <a:bodyPr/>
        <a:lstStyle/>
        <a:p>
          <a:r>
            <a:rPr lang="es-ES" sz="1200" b="0" dirty="0" smtClean="0">
              <a:latin typeface="Cambria"/>
              <a:cs typeface="Cambria"/>
            </a:rPr>
            <a:t>Comunicación</a:t>
          </a:r>
          <a:endParaRPr lang="es-ES" sz="1200" b="0" dirty="0">
            <a:latin typeface="Cambria"/>
            <a:cs typeface="Cambria"/>
          </a:endParaRPr>
        </a:p>
      </dgm:t>
    </dgm:pt>
    <dgm:pt modelId="{CE228512-DB7A-BF43-B9B9-641C1EF2AB46}" type="parTrans" cxnId="{D730F11C-FA20-5442-83AC-3CDF9188DD76}">
      <dgm:prSet/>
      <dgm:spPr/>
      <dgm:t>
        <a:bodyPr/>
        <a:lstStyle/>
        <a:p>
          <a:endParaRPr lang="es-ES" sz="1100">
            <a:latin typeface="Cambria"/>
            <a:cs typeface="Cambria"/>
          </a:endParaRPr>
        </a:p>
      </dgm:t>
    </dgm:pt>
    <dgm:pt modelId="{F18143FF-64F2-B648-9944-55650A275BAC}" type="sibTrans" cxnId="{D730F11C-FA20-5442-83AC-3CDF9188DD76}">
      <dgm:prSet/>
      <dgm:spPr/>
      <dgm:t>
        <a:bodyPr/>
        <a:lstStyle/>
        <a:p>
          <a:endParaRPr lang="es-ES" sz="1100">
            <a:latin typeface="Cambria"/>
            <a:cs typeface="Cambria"/>
          </a:endParaRPr>
        </a:p>
      </dgm:t>
    </dgm:pt>
    <dgm:pt modelId="{6A744DC8-DCF3-6142-808A-35A81E1A360D}">
      <dgm:prSet phldrT="[Texto]" custT="1"/>
      <dgm:spPr>
        <a:ln w="28575">
          <a:solidFill>
            <a:schemeClr val="accent3">
              <a:lumMod val="75000"/>
            </a:schemeClr>
          </a:solidFill>
        </a:ln>
      </dgm:spPr>
      <dgm:t>
        <a:bodyPr/>
        <a:lstStyle/>
        <a:p>
          <a:r>
            <a:rPr lang="es-ES" sz="1200" b="0" dirty="0" smtClean="0">
              <a:latin typeface="Cambria"/>
              <a:cs typeface="Cambria"/>
            </a:rPr>
            <a:t>Precisión</a:t>
          </a:r>
          <a:endParaRPr lang="es-ES" sz="1200" b="0" dirty="0">
            <a:latin typeface="Cambria"/>
            <a:cs typeface="Cambria"/>
          </a:endParaRPr>
        </a:p>
      </dgm:t>
    </dgm:pt>
    <dgm:pt modelId="{1C97C28F-64A4-EB4B-8026-9AD4FE3A0A8C}" type="parTrans" cxnId="{AD3E97BB-8DCE-5647-A1EE-9B5C0857FA1D}">
      <dgm:prSet/>
      <dgm:spPr/>
      <dgm:t>
        <a:bodyPr/>
        <a:lstStyle/>
        <a:p>
          <a:endParaRPr lang="es-ES" sz="1100">
            <a:latin typeface="Cambria"/>
            <a:cs typeface="Cambria"/>
          </a:endParaRPr>
        </a:p>
      </dgm:t>
    </dgm:pt>
    <dgm:pt modelId="{70914702-9C12-3948-8D62-71FDF00CDE03}" type="sibTrans" cxnId="{AD3E97BB-8DCE-5647-A1EE-9B5C0857FA1D}">
      <dgm:prSet/>
      <dgm:spPr/>
      <dgm:t>
        <a:bodyPr/>
        <a:lstStyle/>
        <a:p>
          <a:endParaRPr lang="es-ES" sz="1100">
            <a:latin typeface="Cambria"/>
            <a:cs typeface="Cambria"/>
          </a:endParaRPr>
        </a:p>
      </dgm:t>
    </dgm:pt>
    <dgm:pt modelId="{62B816F3-DA6A-FD4A-B6FE-0B7932BAB9A5}">
      <dgm:prSet phldrT="[Texto]" custT="1"/>
      <dgm:spPr>
        <a:ln w="28575">
          <a:solidFill>
            <a:schemeClr val="accent3">
              <a:lumMod val="75000"/>
            </a:schemeClr>
          </a:solidFill>
        </a:ln>
      </dgm:spPr>
      <dgm:t>
        <a:bodyPr/>
        <a:lstStyle/>
        <a:p>
          <a:r>
            <a:rPr lang="es-ES" sz="1200" b="0" dirty="0" smtClean="0">
              <a:latin typeface="Cambria"/>
              <a:cs typeface="Cambria"/>
            </a:rPr>
            <a:t>Oportunidad</a:t>
          </a:r>
          <a:endParaRPr lang="es-ES" sz="1200" b="0" dirty="0">
            <a:latin typeface="Cambria"/>
            <a:cs typeface="Cambria"/>
          </a:endParaRPr>
        </a:p>
      </dgm:t>
    </dgm:pt>
    <dgm:pt modelId="{3819A2B4-6B2D-5441-9C14-487702512088}" type="parTrans" cxnId="{9EB020A3-B2D2-6F40-9945-5020A451CD94}">
      <dgm:prSet/>
      <dgm:spPr/>
      <dgm:t>
        <a:bodyPr/>
        <a:lstStyle/>
        <a:p>
          <a:endParaRPr lang="es-ES" sz="1100">
            <a:latin typeface="Cambria"/>
            <a:cs typeface="Cambria"/>
          </a:endParaRPr>
        </a:p>
      </dgm:t>
    </dgm:pt>
    <dgm:pt modelId="{C2511E05-4C3C-9542-B79B-1AC2E94A35D2}" type="sibTrans" cxnId="{9EB020A3-B2D2-6F40-9945-5020A451CD94}">
      <dgm:prSet/>
      <dgm:spPr/>
      <dgm:t>
        <a:bodyPr/>
        <a:lstStyle/>
        <a:p>
          <a:endParaRPr lang="es-ES" sz="1100">
            <a:latin typeface="Cambria"/>
            <a:cs typeface="Cambria"/>
          </a:endParaRPr>
        </a:p>
      </dgm:t>
    </dgm:pt>
    <dgm:pt modelId="{D2172959-10A2-254D-98E3-4A7BE1F08D4A}">
      <dgm:prSet phldrT="[Texto]" custT="1"/>
      <dgm:spPr>
        <a:ln w="28575">
          <a:solidFill>
            <a:schemeClr val="accent4">
              <a:lumMod val="75000"/>
            </a:schemeClr>
          </a:solidFill>
        </a:ln>
      </dgm:spPr>
      <dgm:t>
        <a:bodyPr/>
        <a:lstStyle/>
        <a:p>
          <a:r>
            <a:rPr lang="es-ES" sz="1200" b="0" dirty="0" smtClean="0">
              <a:latin typeface="Cambria"/>
              <a:cs typeface="Cambria"/>
            </a:rPr>
            <a:t>Mejoramiento de la salud</a:t>
          </a:r>
          <a:endParaRPr lang="es-ES" sz="1200" b="0" dirty="0">
            <a:latin typeface="Cambria"/>
            <a:cs typeface="Cambria"/>
          </a:endParaRPr>
        </a:p>
      </dgm:t>
    </dgm:pt>
    <dgm:pt modelId="{FB8D02C9-E17E-D54C-A16F-5F3D3E530C14}" type="parTrans" cxnId="{965057E8-4F80-F04C-B7A9-5E225E0C1C26}">
      <dgm:prSet/>
      <dgm:spPr/>
      <dgm:t>
        <a:bodyPr/>
        <a:lstStyle/>
        <a:p>
          <a:endParaRPr lang="es-ES" sz="1100">
            <a:latin typeface="Cambria"/>
            <a:cs typeface="Cambria"/>
          </a:endParaRPr>
        </a:p>
      </dgm:t>
    </dgm:pt>
    <dgm:pt modelId="{842176DB-9F49-0048-85A2-8CAF20D3890D}" type="sibTrans" cxnId="{965057E8-4F80-F04C-B7A9-5E225E0C1C26}">
      <dgm:prSet/>
      <dgm:spPr/>
      <dgm:t>
        <a:bodyPr/>
        <a:lstStyle/>
        <a:p>
          <a:endParaRPr lang="es-ES" sz="1100">
            <a:latin typeface="Cambria"/>
            <a:cs typeface="Cambria"/>
          </a:endParaRPr>
        </a:p>
      </dgm:t>
    </dgm:pt>
    <dgm:pt modelId="{51164859-C5F5-EA40-848F-140C08885109}">
      <dgm:prSet phldrT="[Texto]" custT="1"/>
      <dgm:spPr>
        <a:ln w="28575">
          <a:solidFill>
            <a:schemeClr val="accent4">
              <a:lumMod val="75000"/>
            </a:schemeClr>
          </a:solidFill>
        </a:ln>
      </dgm:spPr>
      <dgm:t>
        <a:bodyPr/>
        <a:lstStyle/>
        <a:p>
          <a:r>
            <a:rPr lang="es-ES" sz="1200" b="0" dirty="0" smtClean="0">
              <a:latin typeface="Cambria"/>
              <a:cs typeface="Cambria"/>
            </a:rPr>
            <a:t>Satisfacción de los usuarios</a:t>
          </a:r>
          <a:endParaRPr lang="es-ES" sz="1200" b="0" dirty="0">
            <a:latin typeface="Cambria"/>
            <a:cs typeface="Cambria"/>
          </a:endParaRPr>
        </a:p>
      </dgm:t>
    </dgm:pt>
    <dgm:pt modelId="{8D35EFF5-87B9-CE41-86DD-FAC452340DCA}" type="parTrans" cxnId="{FA27EDBD-BBB2-7A44-A5DB-6C0D46B888DD}">
      <dgm:prSet/>
      <dgm:spPr/>
      <dgm:t>
        <a:bodyPr/>
        <a:lstStyle/>
        <a:p>
          <a:endParaRPr lang="es-ES" sz="1100">
            <a:latin typeface="Cambria"/>
            <a:cs typeface="Cambria"/>
          </a:endParaRPr>
        </a:p>
      </dgm:t>
    </dgm:pt>
    <dgm:pt modelId="{1639D9EE-8EBD-4240-AFD3-A9BBC9E6AE17}" type="sibTrans" cxnId="{FA27EDBD-BBB2-7A44-A5DB-6C0D46B888DD}">
      <dgm:prSet/>
      <dgm:spPr/>
      <dgm:t>
        <a:bodyPr/>
        <a:lstStyle/>
        <a:p>
          <a:endParaRPr lang="es-ES" sz="1100">
            <a:latin typeface="Cambria"/>
            <a:cs typeface="Cambria"/>
          </a:endParaRPr>
        </a:p>
      </dgm:t>
    </dgm:pt>
    <dgm:pt modelId="{DA0FED5C-E84C-ED43-9A1D-851ACB8A1230}">
      <dgm:prSet phldrT="[Texto]" custT="1"/>
      <dgm:spPr>
        <a:ln w="28575">
          <a:solidFill>
            <a:schemeClr val="accent4">
              <a:lumMod val="75000"/>
            </a:schemeClr>
          </a:solidFill>
        </a:ln>
      </dgm:spPr>
      <dgm:t>
        <a:bodyPr/>
        <a:lstStyle/>
        <a:p>
          <a:r>
            <a:rPr lang="es-ES" sz="1200" b="0" dirty="0" smtClean="0">
              <a:latin typeface="Cambria"/>
              <a:cs typeface="Cambria"/>
            </a:rPr>
            <a:t>Efectividad</a:t>
          </a:r>
          <a:endParaRPr lang="es-ES" sz="1200" b="0" dirty="0">
            <a:latin typeface="Cambria"/>
            <a:cs typeface="Cambria"/>
          </a:endParaRPr>
        </a:p>
      </dgm:t>
    </dgm:pt>
    <dgm:pt modelId="{1270709F-50AE-1B4F-96AC-1E90C1B0B9DA}" type="parTrans" cxnId="{18AC4DDE-30A6-4348-829E-0829B4428073}">
      <dgm:prSet/>
      <dgm:spPr/>
      <dgm:t>
        <a:bodyPr/>
        <a:lstStyle/>
        <a:p>
          <a:endParaRPr lang="es-ES" sz="1100">
            <a:latin typeface="Cambria"/>
            <a:cs typeface="Cambria"/>
          </a:endParaRPr>
        </a:p>
      </dgm:t>
    </dgm:pt>
    <dgm:pt modelId="{0DFFB727-6FB9-1C49-868F-8B28A15FE560}" type="sibTrans" cxnId="{18AC4DDE-30A6-4348-829E-0829B4428073}">
      <dgm:prSet/>
      <dgm:spPr/>
      <dgm:t>
        <a:bodyPr/>
        <a:lstStyle/>
        <a:p>
          <a:endParaRPr lang="es-ES" sz="1100">
            <a:latin typeface="Cambria"/>
            <a:cs typeface="Cambria"/>
          </a:endParaRPr>
        </a:p>
      </dgm:t>
    </dgm:pt>
    <dgm:pt modelId="{3676694B-D26D-2B4C-ACF9-F9F89BFFCE7C}">
      <dgm:prSet phldrT="[Texto]" custT="1"/>
      <dgm:spPr>
        <a:ln w="28575">
          <a:solidFill>
            <a:schemeClr val="accent4">
              <a:lumMod val="75000"/>
            </a:schemeClr>
          </a:solidFill>
        </a:ln>
      </dgm:spPr>
      <dgm:t>
        <a:bodyPr/>
        <a:lstStyle/>
        <a:p>
          <a:r>
            <a:rPr lang="es-ES" sz="1200" b="0" dirty="0" smtClean="0">
              <a:latin typeface="Cambria"/>
              <a:cs typeface="Cambria"/>
            </a:rPr>
            <a:t>Gastos efectuados</a:t>
          </a:r>
          <a:endParaRPr lang="es-ES" sz="1200" b="0" dirty="0">
            <a:latin typeface="Cambria"/>
            <a:cs typeface="Cambria"/>
          </a:endParaRPr>
        </a:p>
      </dgm:t>
    </dgm:pt>
    <dgm:pt modelId="{C46FA563-05D3-1740-BE2D-D992E1C4F6E1}" type="parTrans" cxnId="{E386692B-7679-884A-8652-AC42D9B6F652}">
      <dgm:prSet/>
      <dgm:spPr/>
      <dgm:t>
        <a:bodyPr/>
        <a:lstStyle/>
        <a:p>
          <a:endParaRPr lang="es-ES" sz="1100">
            <a:latin typeface="Cambria"/>
            <a:cs typeface="Cambria"/>
          </a:endParaRPr>
        </a:p>
      </dgm:t>
    </dgm:pt>
    <dgm:pt modelId="{37EC86B1-1D22-CD41-8B3C-CEF7A723A4CE}" type="sibTrans" cxnId="{E386692B-7679-884A-8652-AC42D9B6F652}">
      <dgm:prSet/>
      <dgm:spPr/>
      <dgm:t>
        <a:bodyPr/>
        <a:lstStyle/>
        <a:p>
          <a:endParaRPr lang="es-ES" sz="1100">
            <a:latin typeface="Cambria"/>
            <a:cs typeface="Cambria"/>
          </a:endParaRPr>
        </a:p>
      </dgm:t>
    </dgm:pt>
    <dgm:pt modelId="{022D9430-AEBE-46F7-80A7-4CC255282DBA}">
      <dgm:prSet phldrT="[Texto]" custT="1"/>
      <dgm:spPr>
        <a:ln w="28575">
          <a:solidFill>
            <a:schemeClr val="accent3">
              <a:lumMod val="75000"/>
            </a:schemeClr>
          </a:solidFill>
        </a:ln>
      </dgm:spPr>
      <dgm:t>
        <a:bodyPr/>
        <a:lstStyle/>
        <a:p>
          <a:r>
            <a:rPr lang="es-ES" sz="1200" b="0" dirty="0" smtClean="0">
              <a:latin typeface="Cambria"/>
              <a:cs typeface="Cambria"/>
            </a:rPr>
            <a:t>Acciones del personal</a:t>
          </a:r>
          <a:endParaRPr lang="es-ES" sz="1200" b="0" dirty="0">
            <a:latin typeface="Cambria"/>
            <a:cs typeface="Cambria"/>
          </a:endParaRPr>
        </a:p>
      </dgm:t>
    </dgm:pt>
    <dgm:pt modelId="{0015E146-09F5-4148-8146-EB82CACE8BCE}" type="parTrans" cxnId="{095BCC5C-F704-4233-96F9-034CB740DD79}">
      <dgm:prSet/>
      <dgm:spPr/>
      <dgm:t>
        <a:bodyPr/>
        <a:lstStyle/>
        <a:p>
          <a:endParaRPr lang="es-ES">
            <a:latin typeface="Cambria"/>
            <a:cs typeface="Cambria"/>
          </a:endParaRPr>
        </a:p>
      </dgm:t>
    </dgm:pt>
    <dgm:pt modelId="{30C8BA07-6E17-40B3-AAFF-0CBDD80D46E6}" type="sibTrans" cxnId="{095BCC5C-F704-4233-96F9-034CB740DD79}">
      <dgm:prSet/>
      <dgm:spPr/>
      <dgm:t>
        <a:bodyPr/>
        <a:lstStyle/>
        <a:p>
          <a:endParaRPr lang="es-ES">
            <a:latin typeface="Cambria"/>
            <a:cs typeface="Cambria"/>
          </a:endParaRPr>
        </a:p>
      </dgm:t>
    </dgm:pt>
    <dgm:pt modelId="{F5F40B92-AC4E-44F4-B98B-7E4ACEB68BD6}">
      <dgm:prSet phldrT="[Texto]" custT="1"/>
      <dgm:spPr>
        <a:ln w="28575">
          <a:solidFill>
            <a:schemeClr val="accent3">
              <a:lumMod val="75000"/>
            </a:schemeClr>
          </a:solidFill>
        </a:ln>
      </dgm:spPr>
      <dgm:t>
        <a:bodyPr/>
        <a:lstStyle/>
        <a:p>
          <a:endParaRPr lang="es-ES" sz="1200" b="0" dirty="0">
            <a:latin typeface="Cambria"/>
            <a:cs typeface="Cambria"/>
          </a:endParaRPr>
        </a:p>
      </dgm:t>
    </dgm:pt>
    <dgm:pt modelId="{D2A62EEE-5E05-495E-9792-DC69B2F31F27}" type="parTrans" cxnId="{F00E3FFB-207F-4529-85B5-AAC3E158643B}">
      <dgm:prSet/>
      <dgm:spPr/>
      <dgm:t>
        <a:bodyPr/>
        <a:lstStyle/>
        <a:p>
          <a:endParaRPr lang="es-ES">
            <a:latin typeface="Cambria"/>
            <a:cs typeface="Cambria"/>
          </a:endParaRPr>
        </a:p>
      </dgm:t>
    </dgm:pt>
    <dgm:pt modelId="{B22189F1-3787-4AA5-84C0-F5A08A9C0363}" type="sibTrans" cxnId="{F00E3FFB-207F-4529-85B5-AAC3E158643B}">
      <dgm:prSet/>
      <dgm:spPr/>
      <dgm:t>
        <a:bodyPr/>
        <a:lstStyle/>
        <a:p>
          <a:endParaRPr lang="es-ES">
            <a:latin typeface="Cambria"/>
            <a:cs typeface="Cambria"/>
          </a:endParaRPr>
        </a:p>
      </dgm:t>
    </dgm:pt>
    <dgm:pt modelId="{136FBFDA-531A-A340-A2C5-862D7FFA157B}" type="pres">
      <dgm:prSet presAssocID="{80E8763D-1AAA-F240-8154-B4AF1623E819}" presName="Name0" presStyleCnt="0">
        <dgm:presLayoutVars>
          <dgm:dir/>
          <dgm:animLvl val="lvl"/>
          <dgm:resizeHandles val="exact"/>
        </dgm:presLayoutVars>
      </dgm:prSet>
      <dgm:spPr/>
      <dgm:t>
        <a:bodyPr/>
        <a:lstStyle/>
        <a:p>
          <a:endParaRPr lang="es-ES"/>
        </a:p>
      </dgm:t>
    </dgm:pt>
    <dgm:pt modelId="{52623DC0-B845-3242-8DEA-BF81A0DA6605}" type="pres">
      <dgm:prSet presAssocID="{80E8763D-1AAA-F240-8154-B4AF1623E819}" presName="tSp" presStyleCnt="0"/>
      <dgm:spPr/>
    </dgm:pt>
    <dgm:pt modelId="{B395C82A-CEB6-2F40-A4CC-F48A9DED027E}" type="pres">
      <dgm:prSet presAssocID="{80E8763D-1AAA-F240-8154-B4AF1623E819}" presName="bSp" presStyleCnt="0"/>
      <dgm:spPr/>
    </dgm:pt>
    <dgm:pt modelId="{992A50A0-5D01-9E4A-B427-F33B45ED1172}" type="pres">
      <dgm:prSet presAssocID="{80E8763D-1AAA-F240-8154-B4AF1623E819}" presName="process" presStyleCnt="0"/>
      <dgm:spPr/>
    </dgm:pt>
    <dgm:pt modelId="{4DCEF58F-F806-CB4D-A442-BFC837AFF3FC}" type="pres">
      <dgm:prSet presAssocID="{9F90ED13-8477-A743-8B28-53E97E05A53B}" presName="composite1" presStyleCnt="0"/>
      <dgm:spPr/>
    </dgm:pt>
    <dgm:pt modelId="{DC7D8D94-5924-D84D-B9DF-5BB6DE66D3FD}" type="pres">
      <dgm:prSet presAssocID="{9F90ED13-8477-A743-8B28-53E97E05A53B}" presName="dummyNode1" presStyleLbl="node1" presStyleIdx="0" presStyleCnt="3"/>
      <dgm:spPr/>
    </dgm:pt>
    <dgm:pt modelId="{B7259049-10BB-D449-B6FC-A96F398D3166}" type="pres">
      <dgm:prSet presAssocID="{9F90ED13-8477-A743-8B28-53E97E05A53B}" presName="childNode1" presStyleLbl="bgAcc1" presStyleIdx="0" presStyleCnt="3" custScaleX="158408" custScaleY="157742">
        <dgm:presLayoutVars>
          <dgm:bulletEnabled val="1"/>
        </dgm:presLayoutVars>
      </dgm:prSet>
      <dgm:spPr/>
      <dgm:t>
        <a:bodyPr/>
        <a:lstStyle/>
        <a:p>
          <a:endParaRPr lang="es-ES"/>
        </a:p>
      </dgm:t>
    </dgm:pt>
    <dgm:pt modelId="{F7FC03A7-4C00-B14C-8AE0-2937DB4974D2}" type="pres">
      <dgm:prSet presAssocID="{9F90ED13-8477-A743-8B28-53E97E05A53B}" presName="childNode1tx" presStyleLbl="bgAcc1" presStyleIdx="0" presStyleCnt="3">
        <dgm:presLayoutVars>
          <dgm:bulletEnabled val="1"/>
        </dgm:presLayoutVars>
      </dgm:prSet>
      <dgm:spPr/>
      <dgm:t>
        <a:bodyPr/>
        <a:lstStyle/>
        <a:p>
          <a:endParaRPr lang="es-ES"/>
        </a:p>
      </dgm:t>
    </dgm:pt>
    <dgm:pt modelId="{14D3F110-ED15-5945-BD31-1684B83F85DA}" type="pres">
      <dgm:prSet presAssocID="{9F90ED13-8477-A743-8B28-53E97E05A53B}" presName="parentNode1" presStyleLbl="node1" presStyleIdx="0" presStyleCnt="3">
        <dgm:presLayoutVars>
          <dgm:chMax val="1"/>
          <dgm:bulletEnabled val="1"/>
        </dgm:presLayoutVars>
      </dgm:prSet>
      <dgm:spPr/>
      <dgm:t>
        <a:bodyPr/>
        <a:lstStyle/>
        <a:p>
          <a:endParaRPr lang="es-ES"/>
        </a:p>
      </dgm:t>
    </dgm:pt>
    <dgm:pt modelId="{B4C499BA-8862-ED4E-93AC-2DFBE710FCAE}" type="pres">
      <dgm:prSet presAssocID="{9F90ED13-8477-A743-8B28-53E97E05A53B}" presName="connSite1" presStyleCnt="0"/>
      <dgm:spPr/>
    </dgm:pt>
    <dgm:pt modelId="{68C8484F-19F6-4141-A08B-EF318D1CC4C5}" type="pres">
      <dgm:prSet presAssocID="{70C965CE-6172-6F48-B218-00AADD66D679}" presName="Name9" presStyleLbl="sibTrans2D1" presStyleIdx="0" presStyleCnt="2"/>
      <dgm:spPr/>
      <dgm:t>
        <a:bodyPr/>
        <a:lstStyle/>
        <a:p>
          <a:endParaRPr lang="es-ES"/>
        </a:p>
      </dgm:t>
    </dgm:pt>
    <dgm:pt modelId="{233A7E5B-832C-7A4B-81DB-DC86CEA5BC77}" type="pres">
      <dgm:prSet presAssocID="{284E8198-3EF6-B14F-9605-87E01A528D87}" presName="composite2" presStyleCnt="0"/>
      <dgm:spPr/>
    </dgm:pt>
    <dgm:pt modelId="{527B3417-A177-9549-B8F7-8E50D34D9ED5}" type="pres">
      <dgm:prSet presAssocID="{284E8198-3EF6-B14F-9605-87E01A528D87}" presName="dummyNode2" presStyleLbl="node1" presStyleIdx="0" presStyleCnt="3"/>
      <dgm:spPr/>
    </dgm:pt>
    <dgm:pt modelId="{F05D2D02-019D-C843-A5AD-018EA32DE798}" type="pres">
      <dgm:prSet presAssocID="{284E8198-3EF6-B14F-9605-87E01A528D87}" presName="childNode2" presStyleLbl="bgAcc1" presStyleIdx="1" presStyleCnt="3" custScaleX="164473" custScaleY="157742">
        <dgm:presLayoutVars>
          <dgm:bulletEnabled val="1"/>
        </dgm:presLayoutVars>
      </dgm:prSet>
      <dgm:spPr/>
      <dgm:t>
        <a:bodyPr/>
        <a:lstStyle/>
        <a:p>
          <a:endParaRPr lang="es-ES"/>
        </a:p>
      </dgm:t>
    </dgm:pt>
    <dgm:pt modelId="{BA81FECC-ED89-524C-9432-3A7DA2098BBB}" type="pres">
      <dgm:prSet presAssocID="{284E8198-3EF6-B14F-9605-87E01A528D87}" presName="childNode2tx" presStyleLbl="bgAcc1" presStyleIdx="1" presStyleCnt="3">
        <dgm:presLayoutVars>
          <dgm:bulletEnabled val="1"/>
        </dgm:presLayoutVars>
      </dgm:prSet>
      <dgm:spPr/>
      <dgm:t>
        <a:bodyPr/>
        <a:lstStyle/>
        <a:p>
          <a:endParaRPr lang="es-ES"/>
        </a:p>
      </dgm:t>
    </dgm:pt>
    <dgm:pt modelId="{49D959CB-F77A-764F-8E45-229D357418BD}" type="pres">
      <dgm:prSet presAssocID="{284E8198-3EF6-B14F-9605-87E01A528D87}" presName="parentNode2" presStyleLbl="node1" presStyleIdx="1" presStyleCnt="3">
        <dgm:presLayoutVars>
          <dgm:chMax val="0"/>
          <dgm:bulletEnabled val="1"/>
        </dgm:presLayoutVars>
      </dgm:prSet>
      <dgm:spPr/>
      <dgm:t>
        <a:bodyPr/>
        <a:lstStyle/>
        <a:p>
          <a:endParaRPr lang="es-ES"/>
        </a:p>
      </dgm:t>
    </dgm:pt>
    <dgm:pt modelId="{44BF047C-36D6-3744-991A-DEBB86B6DB8F}" type="pres">
      <dgm:prSet presAssocID="{284E8198-3EF6-B14F-9605-87E01A528D87}" presName="connSite2" presStyleCnt="0"/>
      <dgm:spPr/>
    </dgm:pt>
    <dgm:pt modelId="{887B4A4E-94BC-D847-8294-7352DBDB3F1B}" type="pres">
      <dgm:prSet presAssocID="{47C8BD94-31EC-8448-83FD-C019938E9B4F}" presName="Name18" presStyleLbl="sibTrans2D1" presStyleIdx="1" presStyleCnt="2"/>
      <dgm:spPr/>
      <dgm:t>
        <a:bodyPr/>
        <a:lstStyle/>
        <a:p>
          <a:endParaRPr lang="es-ES"/>
        </a:p>
      </dgm:t>
    </dgm:pt>
    <dgm:pt modelId="{16F7E491-46D9-354C-ADA4-12D57A2B00E5}" type="pres">
      <dgm:prSet presAssocID="{A91B05A0-CDED-6140-B0EE-46F8811B5AAE}" presName="composite1" presStyleCnt="0"/>
      <dgm:spPr/>
    </dgm:pt>
    <dgm:pt modelId="{716CA373-BE26-2B4F-B842-0F7CBFE57FFE}" type="pres">
      <dgm:prSet presAssocID="{A91B05A0-CDED-6140-B0EE-46F8811B5AAE}" presName="dummyNode1" presStyleLbl="node1" presStyleIdx="1" presStyleCnt="3"/>
      <dgm:spPr/>
    </dgm:pt>
    <dgm:pt modelId="{C34E2BF0-961B-B04C-9FE0-94EFD30A31D9}" type="pres">
      <dgm:prSet presAssocID="{A91B05A0-CDED-6140-B0EE-46F8811B5AAE}" presName="childNode1" presStyleLbl="bgAcc1" presStyleIdx="2" presStyleCnt="3" custScaleX="152796" custScaleY="157742">
        <dgm:presLayoutVars>
          <dgm:bulletEnabled val="1"/>
        </dgm:presLayoutVars>
      </dgm:prSet>
      <dgm:spPr/>
      <dgm:t>
        <a:bodyPr/>
        <a:lstStyle/>
        <a:p>
          <a:endParaRPr lang="es-ES"/>
        </a:p>
      </dgm:t>
    </dgm:pt>
    <dgm:pt modelId="{B36053E2-431C-9D4F-8C5F-5E2DB9707EA0}" type="pres">
      <dgm:prSet presAssocID="{A91B05A0-CDED-6140-B0EE-46F8811B5AAE}" presName="childNode1tx" presStyleLbl="bgAcc1" presStyleIdx="2" presStyleCnt="3">
        <dgm:presLayoutVars>
          <dgm:bulletEnabled val="1"/>
        </dgm:presLayoutVars>
      </dgm:prSet>
      <dgm:spPr/>
      <dgm:t>
        <a:bodyPr/>
        <a:lstStyle/>
        <a:p>
          <a:endParaRPr lang="es-ES"/>
        </a:p>
      </dgm:t>
    </dgm:pt>
    <dgm:pt modelId="{BB08DFA5-6439-0245-A50A-7B2E7483A826}" type="pres">
      <dgm:prSet presAssocID="{A91B05A0-CDED-6140-B0EE-46F8811B5AAE}" presName="parentNode1" presStyleLbl="node1" presStyleIdx="2" presStyleCnt="3">
        <dgm:presLayoutVars>
          <dgm:chMax val="1"/>
          <dgm:bulletEnabled val="1"/>
        </dgm:presLayoutVars>
      </dgm:prSet>
      <dgm:spPr/>
      <dgm:t>
        <a:bodyPr/>
        <a:lstStyle/>
        <a:p>
          <a:endParaRPr lang="es-ES"/>
        </a:p>
      </dgm:t>
    </dgm:pt>
    <dgm:pt modelId="{8F31FB65-0742-6F45-9F86-47722E5FF997}" type="pres">
      <dgm:prSet presAssocID="{A91B05A0-CDED-6140-B0EE-46F8811B5AAE}" presName="connSite1" presStyleCnt="0"/>
      <dgm:spPr/>
    </dgm:pt>
  </dgm:ptLst>
  <dgm:cxnLst>
    <dgm:cxn modelId="{FA298A93-888C-7744-891D-F20558F53322}" srcId="{80E8763D-1AAA-F240-8154-B4AF1623E819}" destId="{284E8198-3EF6-B14F-9605-87E01A528D87}" srcOrd="1" destOrd="0" parTransId="{DE0603B0-5F7F-1E46-AB07-188EA45276CD}" sibTransId="{47C8BD94-31EC-8448-83FD-C019938E9B4F}"/>
    <dgm:cxn modelId="{F4B26312-204F-8E4C-ACB8-D80BE30C20D7}" type="presOf" srcId="{022D9430-AEBE-46F7-80A7-4CC255282DBA}" destId="{BA81FECC-ED89-524C-9432-3A7DA2098BBB}" srcOrd="1" destOrd="1" presId="urn:microsoft.com/office/officeart/2005/8/layout/hProcess4"/>
    <dgm:cxn modelId="{B65124B6-ACC7-A54C-AED2-B3D6754B69A2}" type="presOf" srcId="{F5F40B92-AC4E-44F4-B98B-7E4ACEB68BD6}" destId="{F05D2D02-019D-C843-A5AD-018EA32DE798}" srcOrd="0" destOrd="0" presId="urn:microsoft.com/office/officeart/2005/8/layout/hProcess4"/>
    <dgm:cxn modelId="{965057E8-4F80-F04C-B7A9-5E225E0C1C26}" srcId="{A91B05A0-CDED-6140-B0EE-46F8811B5AAE}" destId="{D2172959-10A2-254D-98E3-4A7BE1F08D4A}" srcOrd="0" destOrd="0" parTransId="{FB8D02C9-E17E-D54C-A16F-5F3D3E530C14}" sibTransId="{842176DB-9F49-0048-85A2-8CAF20D3890D}"/>
    <dgm:cxn modelId="{C20BF7D5-CD3E-1649-914C-7D2464919BAD}" type="presOf" srcId="{D28122B9-F792-5B45-88B2-9101CB83077A}" destId="{F7FC03A7-4C00-B14C-8AE0-2937DB4974D2}" srcOrd="1" destOrd="5" presId="urn:microsoft.com/office/officeart/2005/8/layout/hProcess4"/>
    <dgm:cxn modelId="{1713B5F3-68EF-0048-9FD3-323FC75ADC11}" srcId="{80E8763D-1AAA-F240-8154-B4AF1623E819}" destId="{9F90ED13-8477-A743-8B28-53E97E05A53B}" srcOrd="0" destOrd="0" parTransId="{CAAE7F29-DF17-2B47-A275-25599B084B9D}" sibTransId="{70C965CE-6172-6F48-B218-00AADD66D679}"/>
    <dgm:cxn modelId="{A563386E-DCCD-5E44-90EB-964FDC351742}" type="presOf" srcId="{11E95102-CD52-4D45-B653-3A63AA54BC94}" destId="{F7FC03A7-4C00-B14C-8AE0-2937DB4974D2}" srcOrd="1" destOrd="2" presId="urn:microsoft.com/office/officeart/2005/8/layout/hProcess4"/>
    <dgm:cxn modelId="{5665203C-554A-3042-AA01-E215159560FD}" type="presOf" srcId="{284E8198-3EF6-B14F-9605-87E01A528D87}" destId="{49D959CB-F77A-764F-8E45-229D357418BD}" srcOrd="0" destOrd="0" presId="urn:microsoft.com/office/officeart/2005/8/layout/hProcess4"/>
    <dgm:cxn modelId="{7CC4AB2A-6E54-E14A-9409-3FE3F5FA48BA}" type="presOf" srcId="{F5F40B92-AC4E-44F4-B98B-7E4ACEB68BD6}" destId="{BA81FECC-ED89-524C-9432-3A7DA2098BBB}" srcOrd="1" destOrd="0" presId="urn:microsoft.com/office/officeart/2005/8/layout/hProcess4"/>
    <dgm:cxn modelId="{095BCC5C-F704-4233-96F9-034CB740DD79}" srcId="{284E8198-3EF6-B14F-9605-87E01A528D87}" destId="{022D9430-AEBE-46F7-80A7-4CC255282DBA}" srcOrd="1" destOrd="0" parTransId="{0015E146-09F5-4148-8146-EB82CACE8BCE}" sibTransId="{30C8BA07-6E17-40B3-AAFF-0CBDD80D46E6}"/>
    <dgm:cxn modelId="{D730F11C-FA20-5442-83AC-3CDF9188DD76}" srcId="{284E8198-3EF6-B14F-9605-87E01A528D87}" destId="{C30CA036-95F5-0C49-BCA2-6D8BD622D1EC}" srcOrd="4" destOrd="0" parTransId="{CE228512-DB7A-BF43-B9B9-641C1EF2AB46}" sibTransId="{F18143FF-64F2-B648-9944-55650A275BAC}"/>
    <dgm:cxn modelId="{12450EEA-4415-594C-9C5E-73DDF12764E2}" type="presOf" srcId="{DA0FED5C-E84C-ED43-9A1D-851ACB8A1230}" destId="{B36053E2-431C-9D4F-8C5F-5E2DB9707EA0}" srcOrd="1" destOrd="4" presId="urn:microsoft.com/office/officeart/2005/8/layout/hProcess4"/>
    <dgm:cxn modelId="{B2F7A4A5-6207-884F-9E34-5AA8F984DD7A}" type="presOf" srcId="{6A744DC8-DCF3-6142-808A-35A81E1A360D}" destId="{F05D2D02-019D-C843-A5AD-018EA32DE798}" srcOrd="0" destOrd="5" presId="urn:microsoft.com/office/officeart/2005/8/layout/hProcess4"/>
    <dgm:cxn modelId="{F0E1AC2E-26B5-0E45-9BA4-0751A873BF64}" type="presOf" srcId="{80E8763D-1AAA-F240-8154-B4AF1623E819}" destId="{136FBFDA-531A-A340-A2C5-862D7FFA157B}" srcOrd="0" destOrd="0" presId="urn:microsoft.com/office/officeart/2005/8/layout/hProcess4"/>
    <dgm:cxn modelId="{55A9B616-520D-134E-9E86-FA27877D9F1B}" srcId="{9F90ED13-8477-A743-8B28-53E97E05A53B}" destId="{D28122B9-F792-5B45-88B2-9101CB83077A}" srcOrd="5" destOrd="0" parTransId="{3185001D-6E43-F844-B4D6-5B47211FD566}" sibTransId="{082DB08B-5587-E448-B3C8-583845A58EB3}"/>
    <dgm:cxn modelId="{57552C71-898A-CB47-A92A-90ED67FF70D2}" type="presOf" srcId="{C30CA036-95F5-0C49-BCA2-6D8BD622D1EC}" destId="{BA81FECC-ED89-524C-9432-3A7DA2098BBB}" srcOrd="1" destOrd="4" presId="urn:microsoft.com/office/officeart/2005/8/layout/hProcess4"/>
    <dgm:cxn modelId="{E4DE9F7F-FBF4-F541-B17A-7938B8646216}" type="presOf" srcId="{46E45561-21FD-5549-B0AB-58D33D589991}" destId="{BA81FECC-ED89-524C-9432-3A7DA2098BBB}" srcOrd="1" destOrd="3" presId="urn:microsoft.com/office/officeart/2005/8/layout/hProcess4"/>
    <dgm:cxn modelId="{2EA541CC-0F7C-7140-8783-DA0CEB5FB668}" srcId="{9F90ED13-8477-A743-8B28-53E97E05A53B}" destId="{BAEAC8B4-FC41-ED4D-BA82-C29EE9A42948}" srcOrd="0" destOrd="0" parTransId="{A2E009F1-1053-584D-B2A5-8CD5D5CF8EC7}" sibTransId="{A197CF00-FBD7-404F-A94E-DD85D6D88893}"/>
    <dgm:cxn modelId="{7CEB9BFB-DC58-894E-98EB-63E766004582}" type="presOf" srcId="{1378B0E1-1444-E94A-A344-291ED35E463E}" destId="{B7259049-10BB-D449-B6FC-A96F398D3166}" srcOrd="0" destOrd="3" presId="urn:microsoft.com/office/officeart/2005/8/layout/hProcess4"/>
    <dgm:cxn modelId="{0CB8C6EB-0087-0043-80A6-AC0734C6FBBF}" type="presOf" srcId="{A91B05A0-CDED-6140-B0EE-46F8811B5AAE}" destId="{BB08DFA5-6439-0245-A50A-7B2E7483A826}" srcOrd="0" destOrd="0" presId="urn:microsoft.com/office/officeart/2005/8/layout/hProcess4"/>
    <dgm:cxn modelId="{9D3DED2A-7E10-6C4D-B2AF-10FA48A06924}" type="presOf" srcId="{89895A23-CB82-EA4B-96F8-2EAE171DA04B}" destId="{F05D2D02-019D-C843-A5AD-018EA32DE798}" srcOrd="0" destOrd="2" presId="urn:microsoft.com/office/officeart/2005/8/layout/hProcess4"/>
    <dgm:cxn modelId="{E3C52312-85AD-EA4F-BDE7-A62F100D460A}" type="presOf" srcId="{70C965CE-6172-6F48-B218-00AADD66D679}" destId="{68C8484F-19F6-4141-A08B-EF318D1CC4C5}" srcOrd="0" destOrd="0" presId="urn:microsoft.com/office/officeart/2005/8/layout/hProcess4"/>
    <dgm:cxn modelId="{7A31224E-C612-7B4D-97C7-76BC106CA5EF}" type="presOf" srcId="{C30CA036-95F5-0C49-BCA2-6D8BD622D1EC}" destId="{F05D2D02-019D-C843-A5AD-018EA32DE798}" srcOrd="0" destOrd="4" presId="urn:microsoft.com/office/officeart/2005/8/layout/hProcess4"/>
    <dgm:cxn modelId="{4CD1FD2A-3675-9548-85C9-9895835A6D4B}" srcId="{9F90ED13-8477-A743-8B28-53E97E05A53B}" destId="{11E95102-CD52-4D45-B653-3A63AA54BC94}" srcOrd="2" destOrd="0" parTransId="{D98FEC2F-92C7-2641-916A-9C92424F684D}" sibTransId="{BF4CF4B6-175E-5749-B428-71A95AD149D5}"/>
    <dgm:cxn modelId="{AE9C990D-D1AF-A04D-87AB-01C4546A5BD4}" type="presOf" srcId="{1378B0E1-1444-E94A-A344-291ED35E463E}" destId="{F7FC03A7-4C00-B14C-8AE0-2937DB4974D2}" srcOrd="1" destOrd="3" presId="urn:microsoft.com/office/officeart/2005/8/layout/hProcess4"/>
    <dgm:cxn modelId="{E386692B-7679-884A-8652-AC42D9B6F652}" srcId="{A91B05A0-CDED-6140-B0EE-46F8811B5AAE}" destId="{3676694B-D26D-2B4C-ACF9-F9F89BFFCE7C}" srcOrd="3" destOrd="0" parTransId="{C46FA563-05D3-1740-BE2D-D992E1C4F6E1}" sibTransId="{37EC86B1-1D22-CD41-8B3C-CEF7A723A4CE}"/>
    <dgm:cxn modelId="{67AB3BFC-831E-DD4D-85B3-58A90E12BE3B}" srcId="{284E8198-3EF6-B14F-9605-87E01A528D87}" destId="{46E45561-21FD-5549-B0AB-58D33D589991}" srcOrd="3" destOrd="0" parTransId="{4715E870-55DD-474B-9089-3CBEB20ADF0E}" sibTransId="{618F7C68-6516-1C40-8141-D9124995EFF0}"/>
    <dgm:cxn modelId="{FA09FC9B-DB57-F640-B117-D0DB455579C2}" type="presOf" srcId="{D28122B9-F792-5B45-88B2-9101CB83077A}" destId="{B7259049-10BB-D449-B6FC-A96F398D3166}" srcOrd="0" destOrd="5" presId="urn:microsoft.com/office/officeart/2005/8/layout/hProcess4"/>
    <dgm:cxn modelId="{D20A65E4-A267-8B4C-838D-A5D029C8FB6D}" type="presOf" srcId="{51164859-C5F5-EA40-848F-140C08885109}" destId="{C34E2BF0-961B-B04C-9FE0-94EFD30A31D9}" srcOrd="0" destOrd="1" presId="urn:microsoft.com/office/officeart/2005/8/layout/hProcess4"/>
    <dgm:cxn modelId="{D616DCF1-7E27-AB4C-95B5-19A90DAA6F71}" type="presOf" srcId="{8EC961A2-2C0C-894F-BDA7-BDCDE9E8FFCD}" destId="{F7FC03A7-4C00-B14C-8AE0-2937DB4974D2}" srcOrd="1" destOrd="1" presId="urn:microsoft.com/office/officeart/2005/8/layout/hProcess4"/>
    <dgm:cxn modelId="{463B9218-AD76-3C48-A658-B99E3664E0C7}" srcId="{A91B05A0-CDED-6140-B0EE-46F8811B5AAE}" destId="{BB9B2CED-CFDD-7F4E-9B2D-1812FCA5CD16}" srcOrd="2" destOrd="0" parTransId="{19B75930-30CA-D648-A488-140466F5D809}" sibTransId="{A904C88C-9965-2249-8C50-4E5CA50BA3DA}"/>
    <dgm:cxn modelId="{F00E3FFB-207F-4529-85B5-AAC3E158643B}" srcId="{284E8198-3EF6-B14F-9605-87E01A528D87}" destId="{F5F40B92-AC4E-44F4-B98B-7E4ACEB68BD6}" srcOrd="0" destOrd="0" parTransId="{D2A62EEE-5E05-495E-9792-DC69B2F31F27}" sibTransId="{B22189F1-3787-4AA5-84C0-F5A08A9C0363}"/>
    <dgm:cxn modelId="{4CEAB3E8-F112-BE47-A87E-668D723835A0}" type="presOf" srcId="{8EC961A2-2C0C-894F-BDA7-BDCDE9E8FFCD}" destId="{B7259049-10BB-D449-B6FC-A96F398D3166}" srcOrd="0" destOrd="1" presId="urn:microsoft.com/office/officeart/2005/8/layout/hProcess4"/>
    <dgm:cxn modelId="{FAF2FE18-2D42-CA40-9A1B-75371A97B70A}" type="presOf" srcId="{62B816F3-DA6A-FD4A-B6FE-0B7932BAB9A5}" destId="{BA81FECC-ED89-524C-9432-3A7DA2098BBB}" srcOrd="1" destOrd="6" presId="urn:microsoft.com/office/officeart/2005/8/layout/hProcess4"/>
    <dgm:cxn modelId="{249212FA-5AA5-C14A-A71F-39D73FFDC845}" type="presOf" srcId="{3676694B-D26D-2B4C-ACF9-F9F89BFFCE7C}" destId="{C34E2BF0-961B-B04C-9FE0-94EFD30A31D9}" srcOrd="0" destOrd="3" presId="urn:microsoft.com/office/officeart/2005/8/layout/hProcess4"/>
    <dgm:cxn modelId="{811EB77D-C88D-7546-BAE8-5AB722514090}" type="presOf" srcId="{022D9430-AEBE-46F7-80A7-4CC255282DBA}" destId="{F05D2D02-019D-C843-A5AD-018EA32DE798}" srcOrd="0" destOrd="1" presId="urn:microsoft.com/office/officeart/2005/8/layout/hProcess4"/>
    <dgm:cxn modelId="{F4CC218A-9550-6141-AA82-53E41002BE53}" type="presOf" srcId="{CB4B1ACB-3A67-114D-8068-D54CD61E7661}" destId="{F7FC03A7-4C00-B14C-8AE0-2937DB4974D2}" srcOrd="1" destOrd="4" presId="urn:microsoft.com/office/officeart/2005/8/layout/hProcess4"/>
    <dgm:cxn modelId="{F3EA2D79-B813-744D-B396-22BB6725B3D0}" type="presOf" srcId="{62B816F3-DA6A-FD4A-B6FE-0B7932BAB9A5}" destId="{F05D2D02-019D-C843-A5AD-018EA32DE798}" srcOrd="0" destOrd="6" presId="urn:microsoft.com/office/officeart/2005/8/layout/hProcess4"/>
    <dgm:cxn modelId="{77A4A9E1-F00A-B14E-B1B2-19DAD4896A19}" type="presOf" srcId="{89895A23-CB82-EA4B-96F8-2EAE171DA04B}" destId="{BA81FECC-ED89-524C-9432-3A7DA2098BBB}" srcOrd="1" destOrd="2" presId="urn:microsoft.com/office/officeart/2005/8/layout/hProcess4"/>
    <dgm:cxn modelId="{6B50B183-26D7-8648-AF8D-D98B87A4696A}" type="presOf" srcId="{BAEAC8B4-FC41-ED4D-BA82-C29EE9A42948}" destId="{B7259049-10BB-D449-B6FC-A96F398D3166}" srcOrd="0" destOrd="0" presId="urn:microsoft.com/office/officeart/2005/8/layout/hProcess4"/>
    <dgm:cxn modelId="{A182B437-40FB-AB48-BFB8-BD6E89ACD515}" type="presOf" srcId="{47C8BD94-31EC-8448-83FD-C019938E9B4F}" destId="{887B4A4E-94BC-D847-8294-7352DBDB3F1B}" srcOrd="0" destOrd="0" presId="urn:microsoft.com/office/officeart/2005/8/layout/hProcess4"/>
    <dgm:cxn modelId="{18445341-E6AD-6A4B-8872-9C85DE8DF0E3}" srcId="{284E8198-3EF6-B14F-9605-87E01A528D87}" destId="{89895A23-CB82-EA4B-96F8-2EAE171DA04B}" srcOrd="2" destOrd="0" parTransId="{D16411AF-7F9D-3A44-9CD8-80AD8A63738F}" sibTransId="{F498A005-FD48-4D46-B367-636801EA10CB}"/>
    <dgm:cxn modelId="{F55B8872-F149-C040-A7A9-56D0EC7E3878}" type="presOf" srcId="{D2172959-10A2-254D-98E3-4A7BE1F08D4A}" destId="{B36053E2-431C-9D4F-8C5F-5E2DB9707EA0}" srcOrd="1" destOrd="0" presId="urn:microsoft.com/office/officeart/2005/8/layout/hProcess4"/>
    <dgm:cxn modelId="{FA27EDBD-BBB2-7A44-A5DB-6C0D46B888DD}" srcId="{A91B05A0-CDED-6140-B0EE-46F8811B5AAE}" destId="{51164859-C5F5-EA40-848F-140C08885109}" srcOrd="1" destOrd="0" parTransId="{8D35EFF5-87B9-CE41-86DD-FAC452340DCA}" sibTransId="{1639D9EE-8EBD-4240-AFD3-A9BBC9E6AE17}"/>
    <dgm:cxn modelId="{50D89E2E-0145-DA48-A238-25A27765AC4E}" type="presOf" srcId="{BB9B2CED-CFDD-7F4E-9B2D-1812FCA5CD16}" destId="{C34E2BF0-961B-B04C-9FE0-94EFD30A31D9}" srcOrd="0" destOrd="2" presId="urn:microsoft.com/office/officeart/2005/8/layout/hProcess4"/>
    <dgm:cxn modelId="{A7ED3E76-4F30-5A47-831D-F007F8B80130}" type="presOf" srcId="{9F90ED13-8477-A743-8B28-53E97E05A53B}" destId="{14D3F110-ED15-5945-BD31-1684B83F85DA}" srcOrd="0" destOrd="0" presId="urn:microsoft.com/office/officeart/2005/8/layout/hProcess4"/>
    <dgm:cxn modelId="{7EFE4D81-8F4E-654E-8C24-DB1C571AB5BE}" type="presOf" srcId="{D2172959-10A2-254D-98E3-4A7BE1F08D4A}" destId="{C34E2BF0-961B-B04C-9FE0-94EFD30A31D9}" srcOrd="0" destOrd="0" presId="urn:microsoft.com/office/officeart/2005/8/layout/hProcess4"/>
    <dgm:cxn modelId="{89A1069E-339B-D14E-A42A-7B50E2780693}" srcId="{80E8763D-1AAA-F240-8154-B4AF1623E819}" destId="{A91B05A0-CDED-6140-B0EE-46F8811B5AAE}" srcOrd="2" destOrd="0" parTransId="{0DF4B3F3-D1EE-A04F-B889-D08E9F535CCC}" sibTransId="{6DC7A3DA-5993-484B-B3BB-704876A7C5F6}"/>
    <dgm:cxn modelId="{F497C2C7-2D7D-B041-8BEE-0F1D7D8262BF}" type="presOf" srcId="{CB4B1ACB-3A67-114D-8068-D54CD61E7661}" destId="{B7259049-10BB-D449-B6FC-A96F398D3166}" srcOrd="0" destOrd="4" presId="urn:microsoft.com/office/officeart/2005/8/layout/hProcess4"/>
    <dgm:cxn modelId="{18AC4DDE-30A6-4348-829E-0829B4428073}" srcId="{A91B05A0-CDED-6140-B0EE-46F8811B5AAE}" destId="{DA0FED5C-E84C-ED43-9A1D-851ACB8A1230}" srcOrd="4" destOrd="0" parTransId="{1270709F-50AE-1B4F-96AC-1E90C1B0B9DA}" sibTransId="{0DFFB727-6FB9-1C49-868F-8B28A15FE560}"/>
    <dgm:cxn modelId="{AD3E97BB-8DCE-5647-A1EE-9B5C0857FA1D}" srcId="{284E8198-3EF6-B14F-9605-87E01A528D87}" destId="{6A744DC8-DCF3-6142-808A-35A81E1A360D}" srcOrd="5" destOrd="0" parTransId="{1C97C28F-64A4-EB4B-8026-9AD4FE3A0A8C}" sibTransId="{70914702-9C12-3948-8D62-71FDF00CDE03}"/>
    <dgm:cxn modelId="{573956A0-4559-FA40-9F15-308C47E524B2}" type="presOf" srcId="{46E45561-21FD-5549-B0AB-58D33D589991}" destId="{F05D2D02-019D-C843-A5AD-018EA32DE798}" srcOrd="0" destOrd="3" presId="urn:microsoft.com/office/officeart/2005/8/layout/hProcess4"/>
    <dgm:cxn modelId="{48CB2D40-966D-E542-9264-57F5A687C2AF}" srcId="{9F90ED13-8477-A743-8B28-53E97E05A53B}" destId="{CB4B1ACB-3A67-114D-8068-D54CD61E7661}" srcOrd="4" destOrd="0" parTransId="{719E7F70-9DEF-A44A-A289-280FC1CB3E41}" sibTransId="{236B3980-B3F2-D948-96CB-4CECD5597FED}"/>
    <dgm:cxn modelId="{19DEB985-1381-EF44-91AB-626705963587}" srcId="{9F90ED13-8477-A743-8B28-53E97E05A53B}" destId="{1378B0E1-1444-E94A-A344-291ED35E463E}" srcOrd="3" destOrd="0" parTransId="{CF0FB12F-91C4-634D-A671-59CC15ED1D8A}" sibTransId="{83184D81-9D4C-AD44-892B-EB591AED1B65}"/>
    <dgm:cxn modelId="{00871EC0-73CB-554E-9559-DDB9E68C66F0}" type="presOf" srcId="{6A744DC8-DCF3-6142-808A-35A81E1A360D}" destId="{BA81FECC-ED89-524C-9432-3A7DA2098BBB}" srcOrd="1" destOrd="5" presId="urn:microsoft.com/office/officeart/2005/8/layout/hProcess4"/>
    <dgm:cxn modelId="{9EB020A3-B2D2-6F40-9945-5020A451CD94}" srcId="{284E8198-3EF6-B14F-9605-87E01A528D87}" destId="{62B816F3-DA6A-FD4A-B6FE-0B7932BAB9A5}" srcOrd="6" destOrd="0" parTransId="{3819A2B4-6B2D-5441-9C14-487702512088}" sibTransId="{C2511E05-4C3C-9542-B79B-1AC2E94A35D2}"/>
    <dgm:cxn modelId="{D7B58527-0C02-1B4F-82AA-CAB9B84C382D}" type="presOf" srcId="{BAEAC8B4-FC41-ED4D-BA82-C29EE9A42948}" destId="{F7FC03A7-4C00-B14C-8AE0-2937DB4974D2}" srcOrd="1" destOrd="0" presId="urn:microsoft.com/office/officeart/2005/8/layout/hProcess4"/>
    <dgm:cxn modelId="{C198774C-97F1-574F-95F5-36CB2B1D8BAF}" srcId="{9F90ED13-8477-A743-8B28-53E97E05A53B}" destId="{8EC961A2-2C0C-894F-BDA7-BDCDE9E8FFCD}" srcOrd="1" destOrd="0" parTransId="{FC5C2F72-CCE6-184A-848F-5DDDFD158B22}" sibTransId="{BD496FCD-70B8-D048-B79A-7BDE1477EE7F}"/>
    <dgm:cxn modelId="{3CC7EE39-5BC9-5546-A5BE-ABFD85C69B82}" type="presOf" srcId="{BB9B2CED-CFDD-7F4E-9B2D-1812FCA5CD16}" destId="{B36053E2-431C-9D4F-8C5F-5E2DB9707EA0}" srcOrd="1" destOrd="2" presId="urn:microsoft.com/office/officeart/2005/8/layout/hProcess4"/>
    <dgm:cxn modelId="{74691B4E-A8E8-F047-822A-8D1C003919F4}" type="presOf" srcId="{11E95102-CD52-4D45-B653-3A63AA54BC94}" destId="{B7259049-10BB-D449-B6FC-A96F398D3166}" srcOrd="0" destOrd="2" presId="urn:microsoft.com/office/officeart/2005/8/layout/hProcess4"/>
    <dgm:cxn modelId="{E962C540-0C89-CC42-B6CC-50FA4ED7B463}" type="presOf" srcId="{3676694B-D26D-2B4C-ACF9-F9F89BFFCE7C}" destId="{B36053E2-431C-9D4F-8C5F-5E2DB9707EA0}" srcOrd="1" destOrd="3" presId="urn:microsoft.com/office/officeart/2005/8/layout/hProcess4"/>
    <dgm:cxn modelId="{C14DCB56-0379-4F44-9B8B-A524E8D7DB3D}" type="presOf" srcId="{DA0FED5C-E84C-ED43-9A1D-851ACB8A1230}" destId="{C34E2BF0-961B-B04C-9FE0-94EFD30A31D9}" srcOrd="0" destOrd="4" presId="urn:microsoft.com/office/officeart/2005/8/layout/hProcess4"/>
    <dgm:cxn modelId="{1945070E-A4B2-C74F-BC32-7B43972D699C}" type="presOf" srcId="{51164859-C5F5-EA40-848F-140C08885109}" destId="{B36053E2-431C-9D4F-8C5F-5E2DB9707EA0}" srcOrd="1" destOrd="1" presId="urn:microsoft.com/office/officeart/2005/8/layout/hProcess4"/>
    <dgm:cxn modelId="{3B999C4B-899D-0741-A0D5-91218831DD1F}" type="presParOf" srcId="{136FBFDA-531A-A340-A2C5-862D7FFA157B}" destId="{52623DC0-B845-3242-8DEA-BF81A0DA6605}" srcOrd="0" destOrd="0" presId="urn:microsoft.com/office/officeart/2005/8/layout/hProcess4"/>
    <dgm:cxn modelId="{3FD30548-25E8-3B43-94C9-10B77DAA2BFF}" type="presParOf" srcId="{136FBFDA-531A-A340-A2C5-862D7FFA157B}" destId="{B395C82A-CEB6-2F40-A4CC-F48A9DED027E}" srcOrd="1" destOrd="0" presId="urn:microsoft.com/office/officeart/2005/8/layout/hProcess4"/>
    <dgm:cxn modelId="{4B96C85C-F832-CE47-8833-3E89319AD993}" type="presParOf" srcId="{136FBFDA-531A-A340-A2C5-862D7FFA157B}" destId="{992A50A0-5D01-9E4A-B427-F33B45ED1172}" srcOrd="2" destOrd="0" presId="urn:microsoft.com/office/officeart/2005/8/layout/hProcess4"/>
    <dgm:cxn modelId="{BC0B6F1A-6214-C04F-A1F1-ED7D8141CBE2}" type="presParOf" srcId="{992A50A0-5D01-9E4A-B427-F33B45ED1172}" destId="{4DCEF58F-F806-CB4D-A442-BFC837AFF3FC}" srcOrd="0" destOrd="0" presId="urn:microsoft.com/office/officeart/2005/8/layout/hProcess4"/>
    <dgm:cxn modelId="{956B6D1E-0680-8345-995C-300D744FE04B}" type="presParOf" srcId="{4DCEF58F-F806-CB4D-A442-BFC837AFF3FC}" destId="{DC7D8D94-5924-D84D-B9DF-5BB6DE66D3FD}" srcOrd="0" destOrd="0" presId="urn:microsoft.com/office/officeart/2005/8/layout/hProcess4"/>
    <dgm:cxn modelId="{A5A06E33-F88C-B444-A136-5F112722A4B5}" type="presParOf" srcId="{4DCEF58F-F806-CB4D-A442-BFC837AFF3FC}" destId="{B7259049-10BB-D449-B6FC-A96F398D3166}" srcOrd="1" destOrd="0" presId="urn:microsoft.com/office/officeart/2005/8/layout/hProcess4"/>
    <dgm:cxn modelId="{B91C73FB-335C-F44E-B1CA-90CD7F7949BB}" type="presParOf" srcId="{4DCEF58F-F806-CB4D-A442-BFC837AFF3FC}" destId="{F7FC03A7-4C00-B14C-8AE0-2937DB4974D2}" srcOrd="2" destOrd="0" presId="urn:microsoft.com/office/officeart/2005/8/layout/hProcess4"/>
    <dgm:cxn modelId="{638F1FF0-37A3-1046-A1F3-B7614C80A3FA}" type="presParOf" srcId="{4DCEF58F-F806-CB4D-A442-BFC837AFF3FC}" destId="{14D3F110-ED15-5945-BD31-1684B83F85DA}" srcOrd="3" destOrd="0" presId="urn:microsoft.com/office/officeart/2005/8/layout/hProcess4"/>
    <dgm:cxn modelId="{1313A933-A77A-A145-80D6-F853BCF068E3}" type="presParOf" srcId="{4DCEF58F-F806-CB4D-A442-BFC837AFF3FC}" destId="{B4C499BA-8862-ED4E-93AC-2DFBE710FCAE}" srcOrd="4" destOrd="0" presId="urn:microsoft.com/office/officeart/2005/8/layout/hProcess4"/>
    <dgm:cxn modelId="{06892C0E-AB47-6F4B-A57B-0A01C6A5C16E}" type="presParOf" srcId="{992A50A0-5D01-9E4A-B427-F33B45ED1172}" destId="{68C8484F-19F6-4141-A08B-EF318D1CC4C5}" srcOrd="1" destOrd="0" presId="urn:microsoft.com/office/officeart/2005/8/layout/hProcess4"/>
    <dgm:cxn modelId="{2D018B06-F2C5-2545-8D6E-3C83DA1C07F8}" type="presParOf" srcId="{992A50A0-5D01-9E4A-B427-F33B45ED1172}" destId="{233A7E5B-832C-7A4B-81DB-DC86CEA5BC77}" srcOrd="2" destOrd="0" presId="urn:microsoft.com/office/officeart/2005/8/layout/hProcess4"/>
    <dgm:cxn modelId="{5ECE3B60-E438-434C-A885-DD897732CB41}" type="presParOf" srcId="{233A7E5B-832C-7A4B-81DB-DC86CEA5BC77}" destId="{527B3417-A177-9549-B8F7-8E50D34D9ED5}" srcOrd="0" destOrd="0" presId="urn:microsoft.com/office/officeart/2005/8/layout/hProcess4"/>
    <dgm:cxn modelId="{5EFAD83A-D016-4B4C-879C-08F5DDA994A9}" type="presParOf" srcId="{233A7E5B-832C-7A4B-81DB-DC86CEA5BC77}" destId="{F05D2D02-019D-C843-A5AD-018EA32DE798}" srcOrd="1" destOrd="0" presId="urn:microsoft.com/office/officeart/2005/8/layout/hProcess4"/>
    <dgm:cxn modelId="{985903CB-0675-D146-A308-0C607511AB8F}" type="presParOf" srcId="{233A7E5B-832C-7A4B-81DB-DC86CEA5BC77}" destId="{BA81FECC-ED89-524C-9432-3A7DA2098BBB}" srcOrd="2" destOrd="0" presId="urn:microsoft.com/office/officeart/2005/8/layout/hProcess4"/>
    <dgm:cxn modelId="{04777B8D-E8FC-9E42-B57B-B15B47A09661}" type="presParOf" srcId="{233A7E5B-832C-7A4B-81DB-DC86CEA5BC77}" destId="{49D959CB-F77A-764F-8E45-229D357418BD}" srcOrd="3" destOrd="0" presId="urn:microsoft.com/office/officeart/2005/8/layout/hProcess4"/>
    <dgm:cxn modelId="{1762DA6D-A5A3-2A49-8CB4-F34908D84E4D}" type="presParOf" srcId="{233A7E5B-832C-7A4B-81DB-DC86CEA5BC77}" destId="{44BF047C-36D6-3744-991A-DEBB86B6DB8F}" srcOrd="4" destOrd="0" presId="urn:microsoft.com/office/officeart/2005/8/layout/hProcess4"/>
    <dgm:cxn modelId="{9D532593-8A3D-014A-B0CC-661FB4B69A2F}" type="presParOf" srcId="{992A50A0-5D01-9E4A-B427-F33B45ED1172}" destId="{887B4A4E-94BC-D847-8294-7352DBDB3F1B}" srcOrd="3" destOrd="0" presId="urn:microsoft.com/office/officeart/2005/8/layout/hProcess4"/>
    <dgm:cxn modelId="{89DF2DD3-8400-FD4F-A7FA-7B9D3452323B}" type="presParOf" srcId="{992A50A0-5D01-9E4A-B427-F33B45ED1172}" destId="{16F7E491-46D9-354C-ADA4-12D57A2B00E5}" srcOrd="4" destOrd="0" presId="urn:microsoft.com/office/officeart/2005/8/layout/hProcess4"/>
    <dgm:cxn modelId="{16553A9A-25ED-CC44-A8F4-BA3761D2DBD8}" type="presParOf" srcId="{16F7E491-46D9-354C-ADA4-12D57A2B00E5}" destId="{716CA373-BE26-2B4F-B842-0F7CBFE57FFE}" srcOrd="0" destOrd="0" presId="urn:microsoft.com/office/officeart/2005/8/layout/hProcess4"/>
    <dgm:cxn modelId="{6ADC7E21-1D65-974B-9EF1-3B711A64D27B}" type="presParOf" srcId="{16F7E491-46D9-354C-ADA4-12D57A2B00E5}" destId="{C34E2BF0-961B-B04C-9FE0-94EFD30A31D9}" srcOrd="1" destOrd="0" presId="urn:microsoft.com/office/officeart/2005/8/layout/hProcess4"/>
    <dgm:cxn modelId="{A1A373B4-2328-7D47-8625-930E8143E39C}" type="presParOf" srcId="{16F7E491-46D9-354C-ADA4-12D57A2B00E5}" destId="{B36053E2-431C-9D4F-8C5F-5E2DB9707EA0}" srcOrd="2" destOrd="0" presId="urn:microsoft.com/office/officeart/2005/8/layout/hProcess4"/>
    <dgm:cxn modelId="{B0D66D58-7398-6847-95E0-6081033A9164}" type="presParOf" srcId="{16F7E491-46D9-354C-ADA4-12D57A2B00E5}" destId="{BB08DFA5-6439-0245-A50A-7B2E7483A826}" srcOrd="3" destOrd="0" presId="urn:microsoft.com/office/officeart/2005/8/layout/hProcess4"/>
    <dgm:cxn modelId="{3306F3E8-1B22-C144-B564-3A4E7D6964E9}" type="presParOf" srcId="{16F7E491-46D9-354C-ADA4-12D57A2B00E5}" destId="{8F31FB65-0742-6F45-9F86-47722E5FF997}" srcOrd="4" destOrd="0" presId="urn:microsoft.com/office/officeart/2005/8/layout/h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4E48184-2F62-9148-B5AB-AB0B470AC37E}" type="doc">
      <dgm:prSet loTypeId="urn:microsoft.com/office/officeart/2005/8/layout/radial1" loCatId="" qsTypeId="urn:microsoft.com/office/officeart/2005/8/quickstyle/simple5" qsCatId="simple" csTypeId="urn:microsoft.com/office/officeart/2005/8/colors/colorful1" csCatId="colorful" phldr="1"/>
      <dgm:spPr/>
      <dgm:t>
        <a:bodyPr/>
        <a:lstStyle/>
        <a:p>
          <a:endParaRPr lang="es-ES"/>
        </a:p>
      </dgm:t>
    </dgm:pt>
    <dgm:pt modelId="{5C585DDF-3494-784F-AECC-EFEB8147C396}">
      <dgm:prSet phldrT="[Texto]"/>
      <dgm:spPr/>
      <dgm:t>
        <a:bodyPr/>
        <a:lstStyle/>
        <a:p>
          <a:pPr algn="ctr"/>
          <a:r>
            <a:rPr lang="es-ES" b="1" dirty="0" smtClean="0">
              <a:solidFill>
                <a:srgbClr val="000000"/>
              </a:solidFill>
              <a:latin typeface="Cambria"/>
              <a:cs typeface="Cambria"/>
            </a:rPr>
            <a:t>Eficiencia - Efectividad</a:t>
          </a:r>
          <a:endParaRPr lang="es-ES" b="1" dirty="0">
            <a:solidFill>
              <a:srgbClr val="000000"/>
            </a:solidFill>
            <a:latin typeface="Cambria"/>
            <a:cs typeface="Cambria"/>
          </a:endParaRPr>
        </a:p>
      </dgm:t>
    </dgm:pt>
    <dgm:pt modelId="{E51D0442-A659-D649-BD6B-3525637FCDDB}" type="parTrans" cxnId="{03633467-3348-9A48-9308-E41A959BBEEF}">
      <dgm:prSet/>
      <dgm:spPr/>
      <dgm:t>
        <a:bodyPr/>
        <a:lstStyle/>
        <a:p>
          <a:pPr algn="ctr"/>
          <a:endParaRPr lang="es-ES" b="1">
            <a:solidFill>
              <a:srgbClr val="000000"/>
            </a:solidFill>
            <a:latin typeface="Cambria"/>
            <a:cs typeface="Cambria"/>
          </a:endParaRPr>
        </a:p>
      </dgm:t>
    </dgm:pt>
    <dgm:pt modelId="{76D5A6BD-2E25-2447-B308-F90207B73AEE}" type="sibTrans" cxnId="{03633467-3348-9A48-9308-E41A959BBEEF}">
      <dgm:prSet/>
      <dgm:spPr/>
      <dgm:t>
        <a:bodyPr/>
        <a:lstStyle/>
        <a:p>
          <a:pPr algn="ctr"/>
          <a:endParaRPr lang="es-ES" b="1">
            <a:solidFill>
              <a:srgbClr val="000000"/>
            </a:solidFill>
            <a:latin typeface="Cambria"/>
            <a:cs typeface="Cambria"/>
          </a:endParaRPr>
        </a:p>
      </dgm:t>
    </dgm:pt>
    <dgm:pt modelId="{4CD8ECE4-EA24-DF48-8703-BC1BEA0C5052}">
      <dgm:prSet phldrT="[Texto]"/>
      <dgm:spPr/>
      <dgm:t>
        <a:bodyPr/>
        <a:lstStyle/>
        <a:p>
          <a:pPr algn="ctr"/>
          <a:r>
            <a:rPr lang="es-ES" b="1" dirty="0" smtClean="0">
              <a:solidFill>
                <a:srgbClr val="000000"/>
              </a:solidFill>
              <a:latin typeface="Cambria"/>
              <a:cs typeface="Cambria"/>
            </a:rPr>
            <a:t>Sistema de Gestión</a:t>
          </a:r>
          <a:endParaRPr lang="es-ES" b="1" dirty="0">
            <a:solidFill>
              <a:srgbClr val="000000"/>
            </a:solidFill>
            <a:latin typeface="Cambria"/>
            <a:cs typeface="Cambria"/>
          </a:endParaRPr>
        </a:p>
      </dgm:t>
    </dgm:pt>
    <dgm:pt modelId="{600E8EFB-8521-A24F-8263-CC43B3F2E0F7}" type="parTrans" cxnId="{007E70B0-27E0-0C4A-BC06-94E5A4712E21}">
      <dgm:prSet/>
      <dgm:spPr/>
      <dgm:t>
        <a:bodyPr/>
        <a:lstStyle/>
        <a:p>
          <a:pPr algn="ctr"/>
          <a:endParaRPr lang="es-ES" b="1">
            <a:solidFill>
              <a:srgbClr val="000000"/>
            </a:solidFill>
            <a:latin typeface="Cambria"/>
            <a:cs typeface="Cambria"/>
          </a:endParaRPr>
        </a:p>
      </dgm:t>
    </dgm:pt>
    <dgm:pt modelId="{1BD1E248-E26B-1F46-BBF1-E96FAF0C4BC4}" type="sibTrans" cxnId="{007E70B0-27E0-0C4A-BC06-94E5A4712E21}">
      <dgm:prSet/>
      <dgm:spPr/>
      <dgm:t>
        <a:bodyPr/>
        <a:lstStyle/>
        <a:p>
          <a:pPr algn="ctr"/>
          <a:endParaRPr lang="es-ES" b="1">
            <a:solidFill>
              <a:srgbClr val="000000"/>
            </a:solidFill>
            <a:latin typeface="Cambria"/>
            <a:cs typeface="Cambria"/>
          </a:endParaRPr>
        </a:p>
      </dgm:t>
    </dgm:pt>
    <dgm:pt modelId="{A0F39FA1-ACD1-CF42-8763-FFED9D6BDFD4}">
      <dgm:prSet phldrT="[Texto]"/>
      <dgm:spPr/>
      <dgm:t>
        <a:bodyPr/>
        <a:lstStyle/>
        <a:p>
          <a:pPr algn="ctr"/>
          <a:r>
            <a:rPr lang="es-ES" b="1" dirty="0" smtClean="0">
              <a:solidFill>
                <a:srgbClr val="000000"/>
              </a:solidFill>
              <a:latin typeface="Cambria"/>
              <a:cs typeface="Cambria"/>
            </a:rPr>
            <a:t>Modelo de Atención</a:t>
          </a:r>
          <a:endParaRPr lang="es-ES" b="1" dirty="0">
            <a:solidFill>
              <a:srgbClr val="000000"/>
            </a:solidFill>
            <a:latin typeface="Cambria"/>
            <a:cs typeface="Cambria"/>
          </a:endParaRPr>
        </a:p>
      </dgm:t>
    </dgm:pt>
    <dgm:pt modelId="{02E9F470-8D9A-8549-A052-19B50C8F0BB8}" type="parTrans" cxnId="{9BCEC2AF-2B5D-0E49-B836-4FE2D1D2E35A}">
      <dgm:prSet/>
      <dgm:spPr/>
      <dgm:t>
        <a:bodyPr/>
        <a:lstStyle/>
        <a:p>
          <a:pPr algn="ctr"/>
          <a:endParaRPr lang="es-ES" b="1">
            <a:solidFill>
              <a:srgbClr val="000000"/>
            </a:solidFill>
            <a:latin typeface="Cambria"/>
            <a:cs typeface="Cambria"/>
          </a:endParaRPr>
        </a:p>
      </dgm:t>
    </dgm:pt>
    <dgm:pt modelId="{0625E173-9C4A-0741-98E8-A6ED5AD22860}" type="sibTrans" cxnId="{9BCEC2AF-2B5D-0E49-B836-4FE2D1D2E35A}">
      <dgm:prSet/>
      <dgm:spPr/>
      <dgm:t>
        <a:bodyPr/>
        <a:lstStyle/>
        <a:p>
          <a:pPr algn="ctr"/>
          <a:endParaRPr lang="es-ES" b="1">
            <a:solidFill>
              <a:srgbClr val="000000"/>
            </a:solidFill>
            <a:latin typeface="Cambria"/>
            <a:cs typeface="Cambria"/>
          </a:endParaRPr>
        </a:p>
      </dgm:t>
    </dgm:pt>
    <dgm:pt modelId="{3354AA1A-7787-2C47-B14A-9D2EDB3D8238}">
      <dgm:prSet phldrT="[Texto]"/>
      <dgm:spPr/>
      <dgm:t>
        <a:bodyPr/>
        <a:lstStyle/>
        <a:p>
          <a:pPr algn="ctr"/>
          <a:r>
            <a:rPr lang="es-ES" b="1" dirty="0" smtClean="0">
              <a:solidFill>
                <a:srgbClr val="000000"/>
              </a:solidFill>
              <a:latin typeface="Cambria"/>
              <a:cs typeface="Cambria"/>
            </a:rPr>
            <a:t>Evidencia Científica</a:t>
          </a:r>
          <a:endParaRPr lang="es-ES" b="1" dirty="0">
            <a:solidFill>
              <a:srgbClr val="000000"/>
            </a:solidFill>
            <a:latin typeface="Cambria"/>
            <a:cs typeface="Cambria"/>
          </a:endParaRPr>
        </a:p>
      </dgm:t>
    </dgm:pt>
    <dgm:pt modelId="{9E246AF6-9E97-8142-9BAD-BF4C61053742}" type="parTrans" cxnId="{2CE74A93-BAFF-7642-A021-3CCA95296F5E}">
      <dgm:prSet/>
      <dgm:spPr/>
      <dgm:t>
        <a:bodyPr/>
        <a:lstStyle/>
        <a:p>
          <a:pPr algn="ctr"/>
          <a:endParaRPr lang="es-ES" b="1">
            <a:solidFill>
              <a:srgbClr val="000000"/>
            </a:solidFill>
            <a:latin typeface="Cambria"/>
            <a:cs typeface="Cambria"/>
          </a:endParaRPr>
        </a:p>
      </dgm:t>
    </dgm:pt>
    <dgm:pt modelId="{4821903A-7F75-624B-B28F-C4BC0E5BB09A}" type="sibTrans" cxnId="{2CE74A93-BAFF-7642-A021-3CCA95296F5E}">
      <dgm:prSet/>
      <dgm:spPr/>
      <dgm:t>
        <a:bodyPr/>
        <a:lstStyle/>
        <a:p>
          <a:pPr algn="ctr"/>
          <a:endParaRPr lang="es-ES" b="1">
            <a:solidFill>
              <a:srgbClr val="000000"/>
            </a:solidFill>
            <a:latin typeface="Cambria"/>
            <a:cs typeface="Cambria"/>
          </a:endParaRPr>
        </a:p>
      </dgm:t>
    </dgm:pt>
    <dgm:pt modelId="{8FC6E91F-424E-004C-B849-CF86EC8B1990}">
      <dgm:prSet phldrT="[Texto]"/>
      <dgm:spPr/>
      <dgm:t>
        <a:bodyPr/>
        <a:lstStyle/>
        <a:p>
          <a:pPr algn="ctr"/>
          <a:r>
            <a:rPr lang="es-ES" b="1" dirty="0" smtClean="0">
              <a:solidFill>
                <a:srgbClr val="000000"/>
              </a:solidFill>
              <a:latin typeface="Cambria"/>
              <a:cs typeface="Cambria"/>
            </a:rPr>
            <a:t>Investigación</a:t>
          </a:r>
          <a:endParaRPr lang="es-ES" b="1" dirty="0">
            <a:solidFill>
              <a:srgbClr val="000000"/>
            </a:solidFill>
            <a:latin typeface="Cambria"/>
            <a:cs typeface="Cambria"/>
          </a:endParaRPr>
        </a:p>
      </dgm:t>
    </dgm:pt>
    <dgm:pt modelId="{246B319E-726E-A94A-B485-E507F809C33D}" type="parTrans" cxnId="{0B3F1AE8-9C0C-6D44-A0EF-E949E869E590}">
      <dgm:prSet/>
      <dgm:spPr/>
      <dgm:t>
        <a:bodyPr/>
        <a:lstStyle/>
        <a:p>
          <a:pPr algn="ctr"/>
          <a:endParaRPr lang="es-ES" b="1">
            <a:solidFill>
              <a:srgbClr val="000000"/>
            </a:solidFill>
            <a:latin typeface="Cambria"/>
            <a:cs typeface="Cambria"/>
          </a:endParaRPr>
        </a:p>
      </dgm:t>
    </dgm:pt>
    <dgm:pt modelId="{2DFA59E2-A37A-2B4F-A505-3415FC3EA2D1}" type="sibTrans" cxnId="{0B3F1AE8-9C0C-6D44-A0EF-E949E869E590}">
      <dgm:prSet/>
      <dgm:spPr/>
      <dgm:t>
        <a:bodyPr/>
        <a:lstStyle/>
        <a:p>
          <a:pPr algn="ctr"/>
          <a:endParaRPr lang="es-ES" b="1">
            <a:solidFill>
              <a:srgbClr val="000000"/>
            </a:solidFill>
            <a:latin typeface="Cambria"/>
            <a:cs typeface="Cambria"/>
          </a:endParaRPr>
        </a:p>
      </dgm:t>
    </dgm:pt>
    <dgm:pt modelId="{03B3C53C-0769-5F44-8964-E2D71E4662F1}">
      <dgm:prSet phldrT="[Texto]"/>
      <dgm:spPr/>
      <dgm:t>
        <a:bodyPr/>
        <a:lstStyle/>
        <a:p>
          <a:pPr algn="ctr"/>
          <a:r>
            <a:rPr lang="es-ES" b="1" dirty="0" smtClean="0">
              <a:solidFill>
                <a:srgbClr val="000000"/>
              </a:solidFill>
              <a:latin typeface="Cambria"/>
              <a:cs typeface="Cambria"/>
            </a:rPr>
            <a:t>Desarrollo del Talento Humano</a:t>
          </a:r>
          <a:endParaRPr lang="es-ES" b="1" dirty="0">
            <a:solidFill>
              <a:srgbClr val="000000"/>
            </a:solidFill>
            <a:latin typeface="Cambria"/>
            <a:cs typeface="Cambria"/>
          </a:endParaRPr>
        </a:p>
      </dgm:t>
    </dgm:pt>
    <dgm:pt modelId="{59682185-F207-2B41-9DF6-D20146F27A43}" type="parTrans" cxnId="{86EFB96A-B141-DA47-B93A-15596AE5BF9A}">
      <dgm:prSet/>
      <dgm:spPr/>
      <dgm:t>
        <a:bodyPr/>
        <a:lstStyle/>
        <a:p>
          <a:pPr algn="ctr"/>
          <a:endParaRPr lang="es-ES" b="1">
            <a:solidFill>
              <a:srgbClr val="000000"/>
            </a:solidFill>
            <a:latin typeface="Cambria"/>
            <a:cs typeface="Cambria"/>
          </a:endParaRPr>
        </a:p>
      </dgm:t>
    </dgm:pt>
    <dgm:pt modelId="{ACA06521-7120-7E49-BC0F-8ACBB56BFA81}" type="sibTrans" cxnId="{86EFB96A-B141-DA47-B93A-15596AE5BF9A}">
      <dgm:prSet/>
      <dgm:spPr/>
      <dgm:t>
        <a:bodyPr/>
        <a:lstStyle/>
        <a:p>
          <a:pPr algn="ctr"/>
          <a:endParaRPr lang="es-ES" b="1">
            <a:solidFill>
              <a:srgbClr val="000000"/>
            </a:solidFill>
            <a:latin typeface="Cambria"/>
            <a:cs typeface="Cambria"/>
          </a:endParaRPr>
        </a:p>
      </dgm:t>
    </dgm:pt>
    <dgm:pt modelId="{CD7DBC2C-3EDE-7342-A9B8-C3DD47C2B203}">
      <dgm:prSet phldrT="[Texto]"/>
      <dgm:spPr/>
      <dgm:t>
        <a:bodyPr/>
        <a:lstStyle/>
        <a:p>
          <a:pPr algn="ctr"/>
          <a:r>
            <a:rPr lang="es-ES" b="1" dirty="0" smtClean="0">
              <a:solidFill>
                <a:srgbClr val="000000"/>
              </a:solidFill>
              <a:latin typeface="Cambria"/>
              <a:cs typeface="Cambria"/>
            </a:rPr>
            <a:t>Tecnología</a:t>
          </a:r>
          <a:endParaRPr lang="es-ES" b="1" dirty="0">
            <a:solidFill>
              <a:srgbClr val="000000"/>
            </a:solidFill>
            <a:latin typeface="Cambria"/>
            <a:cs typeface="Cambria"/>
          </a:endParaRPr>
        </a:p>
      </dgm:t>
    </dgm:pt>
    <dgm:pt modelId="{0025CAD7-1DEB-AD4C-B397-DD0E4084CA6C}" type="parTrans" cxnId="{9564DC77-D9EB-9C47-A60F-39BC71956A01}">
      <dgm:prSet/>
      <dgm:spPr/>
      <dgm:t>
        <a:bodyPr/>
        <a:lstStyle/>
        <a:p>
          <a:endParaRPr lang="es-ES"/>
        </a:p>
      </dgm:t>
    </dgm:pt>
    <dgm:pt modelId="{AB913FC6-E384-E244-85EF-826EEBC6C6A3}" type="sibTrans" cxnId="{9564DC77-D9EB-9C47-A60F-39BC71956A01}">
      <dgm:prSet/>
      <dgm:spPr/>
      <dgm:t>
        <a:bodyPr/>
        <a:lstStyle/>
        <a:p>
          <a:endParaRPr lang="es-ES"/>
        </a:p>
      </dgm:t>
    </dgm:pt>
    <dgm:pt modelId="{3CECBFEE-051C-4444-93CE-E9F8F8DDB0BB}" type="pres">
      <dgm:prSet presAssocID="{24E48184-2F62-9148-B5AB-AB0B470AC37E}" presName="cycle" presStyleCnt="0">
        <dgm:presLayoutVars>
          <dgm:chMax val="1"/>
          <dgm:dir/>
          <dgm:animLvl val="ctr"/>
          <dgm:resizeHandles val="exact"/>
        </dgm:presLayoutVars>
      </dgm:prSet>
      <dgm:spPr/>
      <dgm:t>
        <a:bodyPr/>
        <a:lstStyle/>
        <a:p>
          <a:endParaRPr lang="es-ES"/>
        </a:p>
      </dgm:t>
    </dgm:pt>
    <dgm:pt modelId="{E2C9C9B5-8E2B-7041-8964-10B0804D0E7A}" type="pres">
      <dgm:prSet presAssocID="{5C585DDF-3494-784F-AECC-EFEB8147C396}" presName="centerShape" presStyleLbl="node0" presStyleIdx="0" presStyleCnt="1"/>
      <dgm:spPr/>
      <dgm:t>
        <a:bodyPr/>
        <a:lstStyle/>
        <a:p>
          <a:endParaRPr lang="es-ES"/>
        </a:p>
      </dgm:t>
    </dgm:pt>
    <dgm:pt modelId="{C4462E3C-6413-364F-BDB2-FC71AE0AFBC9}" type="pres">
      <dgm:prSet presAssocID="{600E8EFB-8521-A24F-8263-CC43B3F2E0F7}" presName="Name9" presStyleLbl="parChTrans1D2" presStyleIdx="0" presStyleCnt="6"/>
      <dgm:spPr/>
      <dgm:t>
        <a:bodyPr/>
        <a:lstStyle/>
        <a:p>
          <a:endParaRPr lang="es-ES"/>
        </a:p>
      </dgm:t>
    </dgm:pt>
    <dgm:pt modelId="{6D462515-3400-3645-B21E-32BDD843B7B0}" type="pres">
      <dgm:prSet presAssocID="{600E8EFB-8521-A24F-8263-CC43B3F2E0F7}" presName="connTx" presStyleLbl="parChTrans1D2" presStyleIdx="0" presStyleCnt="6"/>
      <dgm:spPr/>
      <dgm:t>
        <a:bodyPr/>
        <a:lstStyle/>
        <a:p>
          <a:endParaRPr lang="es-ES"/>
        </a:p>
      </dgm:t>
    </dgm:pt>
    <dgm:pt modelId="{1EFBA33E-A1B1-BE45-8647-83527AEC4426}" type="pres">
      <dgm:prSet presAssocID="{4CD8ECE4-EA24-DF48-8703-BC1BEA0C5052}" presName="node" presStyleLbl="node1" presStyleIdx="0" presStyleCnt="6">
        <dgm:presLayoutVars>
          <dgm:bulletEnabled val="1"/>
        </dgm:presLayoutVars>
      </dgm:prSet>
      <dgm:spPr/>
      <dgm:t>
        <a:bodyPr/>
        <a:lstStyle/>
        <a:p>
          <a:endParaRPr lang="es-ES"/>
        </a:p>
      </dgm:t>
    </dgm:pt>
    <dgm:pt modelId="{D8006745-F7C3-D64E-9357-B98FA4B3A656}" type="pres">
      <dgm:prSet presAssocID="{02E9F470-8D9A-8549-A052-19B50C8F0BB8}" presName="Name9" presStyleLbl="parChTrans1D2" presStyleIdx="1" presStyleCnt="6"/>
      <dgm:spPr/>
      <dgm:t>
        <a:bodyPr/>
        <a:lstStyle/>
        <a:p>
          <a:endParaRPr lang="es-ES"/>
        </a:p>
      </dgm:t>
    </dgm:pt>
    <dgm:pt modelId="{2510B17F-91CE-8F41-A354-73715DB4EFDD}" type="pres">
      <dgm:prSet presAssocID="{02E9F470-8D9A-8549-A052-19B50C8F0BB8}" presName="connTx" presStyleLbl="parChTrans1D2" presStyleIdx="1" presStyleCnt="6"/>
      <dgm:spPr/>
      <dgm:t>
        <a:bodyPr/>
        <a:lstStyle/>
        <a:p>
          <a:endParaRPr lang="es-ES"/>
        </a:p>
      </dgm:t>
    </dgm:pt>
    <dgm:pt modelId="{7B8CA421-2BFF-7C4E-881B-93D96CAC8EEC}" type="pres">
      <dgm:prSet presAssocID="{A0F39FA1-ACD1-CF42-8763-FFED9D6BDFD4}" presName="node" presStyleLbl="node1" presStyleIdx="1" presStyleCnt="6">
        <dgm:presLayoutVars>
          <dgm:bulletEnabled val="1"/>
        </dgm:presLayoutVars>
      </dgm:prSet>
      <dgm:spPr/>
      <dgm:t>
        <a:bodyPr/>
        <a:lstStyle/>
        <a:p>
          <a:endParaRPr lang="es-ES"/>
        </a:p>
      </dgm:t>
    </dgm:pt>
    <dgm:pt modelId="{70F2F722-38CF-5E4D-B9C3-B2061BD70A32}" type="pres">
      <dgm:prSet presAssocID="{9E246AF6-9E97-8142-9BAD-BF4C61053742}" presName="Name9" presStyleLbl="parChTrans1D2" presStyleIdx="2" presStyleCnt="6"/>
      <dgm:spPr/>
      <dgm:t>
        <a:bodyPr/>
        <a:lstStyle/>
        <a:p>
          <a:endParaRPr lang="es-ES"/>
        </a:p>
      </dgm:t>
    </dgm:pt>
    <dgm:pt modelId="{661E3675-91F3-E743-9E25-DECCCA40F77D}" type="pres">
      <dgm:prSet presAssocID="{9E246AF6-9E97-8142-9BAD-BF4C61053742}" presName="connTx" presStyleLbl="parChTrans1D2" presStyleIdx="2" presStyleCnt="6"/>
      <dgm:spPr/>
      <dgm:t>
        <a:bodyPr/>
        <a:lstStyle/>
        <a:p>
          <a:endParaRPr lang="es-ES"/>
        </a:p>
      </dgm:t>
    </dgm:pt>
    <dgm:pt modelId="{E56591C5-8244-FE48-A778-4F9F5B53BB52}" type="pres">
      <dgm:prSet presAssocID="{3354AA1A-7787-2C47-B14A-9D2EDB3D8238}" presName="node" presStyleLbl="node1" presStyleIdx="2" presStyleCnt="6">
        <dgm:presLayoutVars>
          <dgm:bulletEnabled val="1"/>
        </dgm:presLayoutVars>
      </dgm:prSet>
      <dgm:spPr/>
      <dgm:t>
        <a:bodyPr/>
        <a:lstStyle/>
        <a:p>
          <a:endParaRPr lang="es-ES"/>
        </a:p>
      </dgm:t>
    </dgm:pt>
    <dgm:pt modelId="{50DD2FF4-7895-0348-99B7-572351C07C92}" type="pres">
      <dgm:prSet presAssocID="{246B319E-726E-A94A-B485-E507F809C33D}" presName="Name9" presStyleLbl="parChTrans1D2" presStyleIdx="3" presStyleCnt="6"/>
      <dgm:spPr/>
      <dgm:t>
        <a:bodyPr/>
        <a:lstStyle/>
        <a:p>
          <a:endParaRPr lang="es-ES"/>
        </a:p>
      </dgm:t>
    </dgm:pt>
    <dgm:pt modelId="{4F7190AB-FBD7-834A-99CE-242187DB098B}" type="pres">
      <dgm:prSet presAssocID="{246B319E-726E-A94A-B485-E507F809C33D}" presName="connTx" presStyleLbl="parChTrans1D2" presStyleIdx="3" presStyleCnt="6"/>
      <dgm:spPr/>
      <dgm:t>
        <a:bodyPr/>
        <a:lstStyle/>
        <a:p>
          <a:endParaRPr lang="es-ES"/>
        </a:p>
      </dgm:t>
    </dgm:pt>
    <dgm:pt modelId="{B891D032-63CE-EF48-9798-61DB492C4749}" type="pres">
      <dgm:prSet presAssocID="{8FC6E91F-424E-004C-B849-CF86EC8B1990}" presName="node" presStyleLbl="node1" presStyleIdx="3" presStyleCnt="6">
        <dgm:presLayoutVars>
          <dgm:bulletEnabled val="1"/>
        </dgm:presLayoutVars>
      </dgm:prSet>
      <dgm:spPr/>
      <dgm:t>
        <a:bodyPr/>
        <a:lstStyle/>
        <a:p>
          <a:endParaRPr lang="es-ES"/>
        </a:p>
      </dgm:t>
    </dgm:pt>
    <dgm:pt modelId="{053EA93F-19D0-CD48-A3DB-FE97EF63DFEC}" type="pres">
      <dgm:prSet presAssocID="{0025CAD7-1DEB-AD4C-B397-DD0E4084CA6C}" presName="Name9" presStyleLbl="parChTrans1D2" presStyleIdx="4" presStyleCnt="6"/>
      <dgm:spPr/>
      <dgm:t>
        <a:bodyPr/>
        <a:lstStyle/>
        <a:p>
          <a:endParaRPr lang="es-ES"/>
        </a:p>
      </dgm:t>
    </dgm:pt>
    <dgm:pt modelId="{06999603-3650-E047-988A-124197533640}" type="pres">
      <dgm:prSet presAssocID="{0025CAD7-1DEB-AD4C-B397-DD0E4084CA6C}" presName="connTx" presStyleLbl="parChTrans1D2" presStyleIdx="4" presStyleCnt="6"/>
      <dgm:spPr/>
      <dgm:t>
        <a:bodyPr/>
        <a:lstStyle/>
        <a:p>
          <a:endParaRPr lang="es-ES"/>
        </a:p>
      </dgm:t>
    </dgm:pt>
    <dgm:pt modelId="{A0D1BCC2-9074-8C46-AF80-D0A9F75B55F1}" type="pres">
      <dgm:prSet presAssocID="{CD7DBC2C-3EDE-7342-A9B8-C3DD47C2B203}" presName="node" presStyleLbl="node1" presStyleIdx="4" presStyleCnt="6">
        <dgm:presLayoutVars>
          <dgm:bulletEnabled val="1"/>
        </dgm:presLayoutVars>
      </dgm:prSet>
      <dgm:spPr/>
      <dgm:t>
        <a:bodyPr/>
        <a:lstStyle/>
        <a:p>
          <a:endParaRPr lang="es-ES"/>
        </a:p>
      </dgm:t>
    </dgm:pt>
    <dgm:pt modelId="{A2571B98-DA5C-D944-8123-BBA228D3D92F}" type="pres">
      <dgm:prSet presAssocID="{59682185-F207-2B41-9DF6-D20146F27A43}" presName="Name9" presStyleLbl="parChTrans1D2" presStyleIdx="5" presStyleCnt="6"/>
      <dgm:spPr/>
      <dgm:t>
        <a:bodyPr/>
        <a:lstStyle/>
        <a:p>
          <a:endParaRPr lang="es-ES"/>
        </a:p>
      </dgm:t>
    </dgm:pt>
    <dgm:pt modelId="{ADE2D7BF-F8E5-A14F-B41A-F4B38FAB8174}" type="pres">
      <dgm:prSet presAssocID="{59682185-F207-2B41-9DF6-D20146F27A43}" presName="connTx" presStyleLbl="parChTrans1D2" presStyleIdx="5" presStyleCnt="6"/>
      <dgm:spPr/>
      <dgm:t>
        <a:bodyPr/>
        <a:lstStyle/>
        <a:p>
          <a:endParaRPr lang="es-ES"/>
        </a:p>
      </dgm:t>
    </dgm:pt>
    <dgm:pt modelId="{89E3FCFE-75A2-E544-8946-B283FAFE8240}" type="pres">
      <dgm:prSet presAssocID="{03B3C53C-0769-5F44-8964-E2D71E4662F1}" presName="node" presStyleLbl="node1" presStyleIdx="5" presStyleCnt="6">
        <dgm:presLayoutVars>
          <dgm:bulletEnabled val="1"/>
        </dgm:presLayoutVars>
      </dgm:prSet>
      <dgm:spPr/>
      <dgm:t>
        <a:bodyPr/>
        <a:lstStyle/>
        <a:p>
          <a:endParaRPr lang="es-ES"/>
        </a:p>
      </dgm:t>
    </dgm:pt>
  </dgm:ptLst>
  <dgm:cxnLst>
    <dgm:cxn modelId="{86EFB96A-B141-DA47-B93A-15596AE5BF9A}" srcId="{5C585DDF-3494-784F-AECC-EFEB8147C396}" destId="{03B3C53C-0769-5F44-8964-E2D71E4662F1}" srcOrd="5" destOrd="0" parTransId="{59682185-F207-2B41-9DF6-D20146F27A43}" sibTransId="{ACA06521-7120-7E49-BC0F-8ACBB56BFA81}"/>
    <dgm:cxn modelId="{E6B647B5-7029-3C4A-B6EE-38E1B00E9FA1}" type="presOf" srcId="{5C585DDF-3494-784F-AECC-EFEB8147C396}" destId="{E2C9C9B5-8E2B-7041-8964-10B0804D0E7A}" srcOrd="0" destOrd="0" presId="urn:microsoft.com/office/officeart/2005/8/layout/radial1"/>
    <dgm:cxn modelId="{420E77FC-A3E2-7741-B7A8-B0CD29E6E1AE}" type="presOf" srcId="{3354AA1A-7787-2C47-B14A-9D2EDB3D8238}" destId="{E56591C5-8244-FE48-A778-4F9F5B53BB52}" srcOrd="0" destOrd="0" presId="urn:microsoft.com/office/officeart/2005/8/layout/radial1"/>
    <dgm:cxn modelId="{4946E584-7A00-4E48-83FD-DC3DAEA29888}" type="presOf" srcId="{8FC6E91F-424E-004C-B849-CF86EC8B1990}" destId="{B891D032-63CE-EF48-9798-61DB492C4749}" srcOrd="0" destOrd="0" presId="urn:microsoft.com/office/officeart/2005/8/layout/radial1"/>
    <dgm:cxn modelId="{EE4AB54A-2BA1-434F-829E-59E48420CAA4}" type="presOf" srcId="{9E246AF6-9E97-8142-9BAD-BF4C61053742}" destId="{661E3675-91F3-E743-9E25-DECCCA40F77D}" srcOrd="1" destOrd="0" presId="urn:microsoft.com/office/officeart/2005/8/layout/radial1"/>
    <dgm:cxn modelId="{AC840932-9C23-A841-977E-7A087E941C21}" type="presOf" srcId="{59682185-F207-2B41-9DF6-D20146F27A43}" destId="{A2571B98-DA5C-D944-8123-BBA228D3D92F}" srcOrd="0" destOrd="0" presId="urn:microsoft.com/office/officeart/2005/8/layout/radial1"/>
    <dgm:cxn modelId="{9BCEC2AF-2B5D-0E49-B836-4FE2D1D2E35A}" srcId="{5C585DDF-3494-784F-AECC-EFEB8147C396}" destId="{A0F39FA1-ACD1-CF42-8763-FFED9D6BDFD4}" srcOrd="1" destOrd="0" parTransId="{02E9F470-8D9A-8549-A052-19B50C8F0BB8}" sibTransId="{0625E173-9C4A-0741-98E8-A6ED5AD22860}"/>
    <dgm:cxn modelId="{C7DECCC6-0623-8743-9884-15C79D8CC000}" type="presOf" srcId="{59682185-F207-2B41-9DF6-D20146F27A43}" destId="{ADE2D7BF-F8E5-A14F-B41A-F4B38FAB8174}" srcOrd="1" destOrd="0" presId="urn:microsoft.com/office/officeart/2005/8/layout/radial1"/>
    <dgm:cxn modelId="{FB8F833E-781F-6144-A671-5FCD58D8275F}" type="presOf" srcId="{600E8EFB-8521-A24F-8263-CC43B3F2E0F7}" destId="{6D462515-3400-3645-B21E-32BDD843B7B0}" srcOrd="1" destOrd="0" presId="urn:microsoft.com/office/officeart/2005/8/layout/radial1"/>
    <dgm:cxn modelId="{130C5A80-977B-2C49-8E44-75DF772EB249}" type="presOf" srcId="{02E9F470-8D9A-8549-A052-19B50C8F0BB8}" destId="{2510B17F-91CE-8F41-A354-73715DB4EFDD}" srcOrd="1" destOrd="0" presId="urn:microsoft.com/office/officeart/2005/8/layout/radial1"/>
    <dgm:cxn modelId="{FAC306A0-C76B-054C-981D-EC65F5CBC516}" type="presOf" srcId="{24E48184-2F62-9148-B5AB-AB0B470AC37E}" destId="{3CECBFEE-051C-4444-93CE-E9F8F8DDB0BB}" srcOrd="0" destOrd="0" presId="urn:microsoft.com/office/officeart/2005/8/layout/radial1"/>
    <dgm:cxn modelId="{422C7B9C-E969-9748-9D9E-308B7363686B}" type="presOf" srcId="{02E9F470-8D9A-8549-A052-19B50C8F0BB8}" destId="{D8006745-F7C3-D64E-9357-B98FA4B3A656}" srcOrd="0" destOrd="0" presId="urn:microsoft.com/office/officeart/2005/8/layout/radial1"/>
    <dgm:cxn modelId="{459B1DDB-34AB-A048-9369-628C44BD78E7}" type="presOf" srcId="{4CD8ECE4-EA24-DF48-8703-BC1BEA0C5052}" destId="{1EFBA33E-A1B1-BE45-8647-83527AEC4426}" srcOrd="0" destOrd="0" presId="urn:microsoft.com/office/officeart/2005/8/layout/radial1"/>
    <dgm:cxn modelId="{03633467-3348-9A48-9308-E41A959BBEEF}" srcId="{24E48184-2F62-9148-B5AB-AB0B470AC37E}" destId="{5C585DDF-3494-784F-AECC-EFEB8147C396}" srcOrd="0" destOrd="0" parTransId="{E51D0442-A659-D649-BD6B-3525637FCDDB}" sibTransId="{76D5A6BD-2E25-2447-B308-F90207B73AEE}"/>
    <dgm:cxn modelId="{930BB374-9366-9448-85A3-2311FDFDBE4D}" type="presOf" srcId="{600E8EFB-8521-A24F-8263-CC43B3F2E0F7}" destId="{C4462E3C-6413-364F-BDB2-FC71AE0AFBC9}" srcOrd="0" destOrd="0" presId="urn:microsoft.com/office/officeart/2005/8/layout/radial1"/>
    <dgm:cxn modelId="{2CE74A93-BAFF-7642-A021-3CCA95296F5E}" srcId="{5C585DDF-3494-784F-AECC-EFEB8147C396}" destId="{3354AA1A-7787-2C47-B14A-9D2EDB3D8238}" srcOrd="2" destOrd="0" parTransId="{9E246AF6-9E97-8142-9BAD-BF4C61053742}" sibTransId="{4821903A-7F75-624B-B28F-C4BC0E5BB09A}"/>
    <dgm:cxn modelId="{40F8DCBB-184B-A64D-A687-78B60635DB8B}" type="presOf" srcId="{03B3C53C-0769-5F44-8964-E2D71E4662F1}" destId="{89E3FCFE-75A2-E544-8946-B283FAFE8240}" srcOrd="0" destOrd="0" presId="urn:microsoft.com/office/officeart/2005/8/layout/radial1"/>
    <dgm:cxn modelId="{007E70B0-27E0-0C4A-BC06-94E5A4712E21}" srcId="{5C585DDF-3494-784F-AECC-EFEB8147C396}" destId="{4CD8ECE4-EA24-DF48-8703-BC1BEA0C5052}" srcOrd="0" destOrd="0" parTransId="{600E8EFB-8521-A24F-8263-CC43B3F2E0F7}" sibTransId="{1BD1E248-E26B-1F46-BBF1-E96FAF0C4BC4}"/>
    <dgm:cxn modelId="{0B3F1AE8-9C0C-6D44-A0EF-E949E869E590}" srcId="{5C585DDF-3494-784F-AECC-EFEB8147C396}" destId="{8FC6E91F-424E-004C-B849-CF86EC8B1990}" srcOrd="3" destOrd="0" parTransId="{246B319E-726E-A94A-B485-E507F809C33D}" sibTransId="{2DFA59E2-A37A-2B4F-A505-3415FC3EA2D1}"/>
    <dgm:cxn modelId="{FE82E9B8-B342-6142-AA2E-164F976F1C9B}" type="presOf" srcId="{CD7DBC2C-3EDE-7342-A9B8-C3DD47C2B203}" destId="{A0D1BCC2-9074-8C46-AF80-D0A9F75B55F1}" srcOrd="0" destOrd="0" presId="urn:microsoft.com/office/officeart/2005/8/layout/radial1"/>
    <dgm:cxn modelId="{1D1FEAD4-4479-2242-9372-E06B981AAF86}" type="presOf" srcId="{9E246AF6-9E97-8142-9BAD-BF4C61053742}" destId="{70F2F722-38CF-5E4D-B9C3-B2061BD70A32}" srcOrd="0" destOrd="0" presId="urn:microsoft.com/office/officeart/2005/8/layout/radial1"/>
    <dgm:cxn modelId="{AE42B3AA-5EF2-8746-AAFB-215FB5934EBC}" type="presOf" srcId="{246B319E-726E-A94A-B485-E507F809C33D}" destId="{50DD2FF4-7895-0348-99B7-572351C07C92}" srcOrd="0" destOrd="0" presId="urn:microsoft.com/office/officeart/2005/8/layout/radial1"/>
    <dgm:cxn modelId="{0DF350B0-E669-2F46-966A-0BDFA8475EDF}" type="presOf" srcId="{246B319E-726E-A94A-B485-E507F809C33D}" destId="{4F7190AB-FBD7-834A-99CE-242187DB098B}" srcOrd="1" destOrd="0" presId="urn:microsoft.com/office/officeart/2005/8/layout/radial1"/>
    <dgm:cxn modelId="{9564DC77-D9EB-9C47-A60F-39BC71956A01}" srcId="{5C585DDF-3494-784F-AECC-EFEB8147C396}" destId="{CD7DBC2C-3EDE-7342-A9B8-C3DD47C2B203}" srcOrd="4" destOrd="0" parTransId="{0025CAD7-1DEB-AD4C-B397-DD0E4084CA6C}" sibTransId="{AB913FC6-E384-E244-85EF-826EEBC6C6A3}"/>
    <dgm:cxn modelId="{22FD6631-3F9D-A240-B553-C58BE6A6E2D2}" type="presOf" srcId="{0025CAD7-1DEB-AD4C-B397-DD0E4084CA6C}" destId="{06999603-3650-E047-988A-124197533640}" srcOrd="1" destOrd="0" presId="urn:microsoft.com/office/officeart/2005/8/layout/radial1"/>
    <dgm:cxn modelId="{9CACB956-36CB-264E-9192-1BA1301FEBDA}" type="presOf" srcId="{0025CAD7-1DEB-AD4C-B397-DD0E4084CA6C}" destId="{053EA93F-19D0-CD48-A3DB-FE97EF63DFEC}" srcOrd="0" destOrd="0" presId="urn:microsoft.com/office/officeart/2005/8/layout/radial1"/>
    <dgm:cxn modelId="{4E5BD872-80E0-5342-B060-5A9E97F55A3A}" type="presOf" srcId="{A0F39FA1-ACD1-CF42-8763-FFED9D6BDFD4}" destId="{7B8CA421-2BFF-7C4E-881B-93D96CAC8EEC}" srcOrd="0" destOrd="0" presId="urn:microsoft.com/office/officeart/2005/8/layout/radial1"/>
    <dgm:cxn modelId="{60CB3781-24C5-474A-8278-3A578E9EA33F}" type="presParOf" srcId="{3CECBFEE-051C-4444-93CE-E9F8F8DDB0BB}" destId="{E2C9C9B5-8E2B-7041-8964-10B0804D0E7A}" srcOrd="0" destOrd="0" presId="urn:microsoft.com/office/officeart/2005/8/layout/radial1"/>
    <dgm:cxn modelId="{46AB597A-DCE8-2A4D-A8EB-304DF1F99578}" type="presParOf" srcId="{3CECBFEE-051C-4444-93CE-E9F8F8DDB0BB}" destId="{C4462E3C-6413-364F-BDB2-FC71AE0AFBC9}" srcOrd="1" destOrd="0" presId="urn:microsoft.com/office/officeart/2005/8/layout/radial1"/>
    <dgm:cxn modelId="{CF5DBEF2-203B-AC46-BEA9-8A8D0C4C29FD}" type="presParOf" srcId="{C4462E3C-6413-364F-BDB2-FC71AE0AFBC9}" destId="{6D462515-3400-3645-B21E-32BDD843B7B0}" srcOrd="0" destOrd="0" presId="urn:microsoft.com/office/officeart/2005/8/layout/radial1"/>
    <dgm:cxn modelId="{CF1FAA13-A7E4-8F48-AD74-6290E613A7AC}" type="presParOf" srcId="{3CECBFEE-051C-4444-93CE-E9F8F8DDB0BB}" destId="{1EFBA33E-A1B1-BE45-8647-83527AEC4426}" srcOrd="2" destOrd="0" presId="urn:microsoft.com/office/officeart/2005/8/layout/radial1"/>
    <dgm:cxn modelId="{BF5BDA65-FC06-9A4C-84ED-2B26335B42B2}" type="presParOf" srcId="{3CECBFEE-051C-4444-93CE-E9F8F8DDB0BB}" destId="{D8006745-F7C3-D64E-9357-B98FA4B3A656}" srcOrd="3" destOrd="0" presId="urn:microsoft.com/office/officeart/2005/8/layout/radial1"/>
    <dgm:cxn modelId="{E569CA31-DA3E-D14D-9683-9230327D7008}" type="presParOf" srcId="{D8006745-F7C3-D64E-9357-B98FA4B3A656}" destId="{2510B17F-91CE-8F41-A354-73715DB4EFDD}" srcOrd="0" destOrd="0" presId="urn:microsoft.com/office/officeart/2005/8/layout/radial1"/>
    <dgm:cxn modelId="{26A1146E-D41B-1C47-BB5A-16E631EDA5D3}" type="presParOf" srcId="{3CECBFEE-051C-4444-93CE-E9F8F8DDB0BB}" destId="{7B8CA421-2BFF-7C4E-881B-93D96CAC8EEC}" srcOrd="4" destOrd="0" presId="urn:microsoft.com/office/officeart/2005/8/layout/radial1"/>
    <dgm:cxn modelId="{838B1857-40C2-964D-9E9A-96D78C100D70}" type="presParOf" srcId="{3CECBFEE-051C-4444-93CE-E9F8F8DDB0BB}" destId="{70F2F722-38CF-5E4D-B9C3-B2061BD70A32}" srcOrd="5" destOrd="0" presId="urn:microsoft.com/office/officeart/2005/8/layout/radial1"/>
    <dgm:cxn modelId="{92C89CF2-7D1B-814A-B484-5937D1018D3E}" type="presParOf" srcId="{70F2F722-38CF-5E4D-B9C3-B2061BD70A32}" destId="{661E3675-91F3-E743-9E25-DECCCA40F77D}" srcOrd="0" destOrd="0" presId="urn:microsoft.com/office/officeart/2005/8/layout/radial1"/>
    <dgm:cxn modelId="{B02BB02A-1E69-0D49-A89F-C24636AC87E4}" type="presParOf" srcId="{3CECBFEE-051C-4444-93CE-E9F8F8DDB0BB}" destId="{E56591C5-8244-FE48-A778-4F9F5B53BB52}" srcOrd="6" destOrd="0" presId="urn:microsoft.com/office/officeart/2005/8/layout/radial1"/>
    <dgm:cxn modelId="{9BBBBE56-810D-A141-BD65-CCBCBF1DEF81}" type="presParOf" srcId="{3CECBFEE-051C-4444-93CE-E9F8F8DDB0BB}" destId="{50DD2FF4-7895-0348-99B7-572351C07C92}" srcOrd="7" destOrd="0" presId="urn:microsoft.com/office/officeart/2005/8/layout/radial1"/>
    <dgm:cxn modelId="{5F07AEF5-CF2B-F64B-AE83-37FF2B0E0B80}" type="presParOf" srcId="{50DD2FF4-7895-0348-99B7-572351C07C92}" destId="{4F7190AB-FBD7-834A-99CE-242187DB098B}" srcOrd="0" destOrd="0" presId="urn:microsoft.com/office/officeart/2005/8/layout/radial1"/>
    <dgm:cxn modelId="{AB0C5465-BD03-4B40-9821-24343271657E}" type="presParOf" srcId="{3CECBFEE-051C-4444-93CE-E9F8F8DDB0BB}" destId="{B891D032-63CE-EF48-9798-61DB492C4749}" srcOrd="8" destOrd="0" presId="urn:microsoft.com/office/officeart/2005/8/layout/radial1"/>
    <dgm:cxn modelId="{DE4010DF-6ABF-8047-B5AC-EFE60D6B2E00}" type="presParOf" srcId="{3CECBFEE-051C-4444-93CE-E9F8F8DDB0BB}" destId="{053EA93F-19D0-CD48-A3DB-FE97EF63DFEC}" srcOrd="9" destOrd="0" presId="urn:microsoft.com/office/officeart/2005/8/layout/radial1"/>
    <dgm:cxn modelId="{5FABCC1B-CD83-A847-8682-DE133983F323}" type="presParOf" srcId="{053EA93F-19D0-CD48-A3DB-FE97EF63DFEC}" destId="{06999603-3650-E047-988A-124197533640}" srcOrd="0" destOrd="0" presId="urn:microsoft.com/office/officeart/2005/8/layout/radial1"/>
    <dgm:cxn modelId="{D8D6AC82-5C49-9A49-B585-EDB31154034C}" type="presParOf" srcId="{3CECBFEE-051C-4444-93CE-E9F8F8DDB0BB}" destId="{A0D1BCC2-9074-8C46-AF80-D0A9F75B55F1}" srcOrd="10" destOrd="0" presId="urn:microsoft.com/office/officeart/2005/8/layout/radial1"/>
    <dgm:cxn modelId="{8AD4B361-5B9B-E844-AF8F-51733681CAAE}" type="presParOf" srcId="{3CECBFEE-051C-4444-93CE-E9F8F8DDB0BB}" destId="{A2571B98-DA5C-D944-8123-BBA228D3D92F}" srcOrd="11" destOrd="0" presId="urn:microsoft.com/office/officeart/2005/8/layout/radial1"/>
    <dgm:cxn modelId="{BF77E82C-048D-FA4A-9925-0B94F03AD400}" type="presParOf" srcId="{A2571B98-DA5C-D944-8123-BBA228D3D92F}" destId="{ADE2D7BF-F8E5-A14F-B41A-F4B38FAB8174}" srcOrd="0" destOrd="0" presId="urn:microsoft.com/office/officeart/2005/8/layout/radial1"/>
    <dgm:cxn modelId="{9B370D09-D666-1843-904C-740EB38215FF}" type="presParOf" srcId="{3CECBFEE-051C-4444-93CE-E9F8F8DDB0BB}" destId="{89E3FCFE-75A2-E544-8946-B283FAFE8240}"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05EEA2-2783-474F-9A8D-B047268A02B3}" type="doc">
      <dgm:prSet loTypeId="urn:microsoft.com/office/officeart/2009/3/layout/FramedTextPicture" loCatId="" qsTypeId="urn:microsoft.com/office/officeart/2005/8/quickstyle/simple4" qsCatId="simple" csTypeId="urn:microsoft.com/office/officeart/2005/8/colors/accent1_2" csCatId="accent1" phldr="1"/>
      <dgm:spPr/>
      <dgm:t>
        <a:bodyPr/>
        <a:lstStyle/>
        <a:p>
          <a:endParaRPr lang="es-ES"/>
        </a:p>
      </dgm:t>
    </dgm:pt>
    <dgm:pt modelId="{359FCE64-1590-C247-8637-731B7A712CF9}">
      <dgm:prSet phldrT="[Texto]" custT="1"/>
      <dgm:spPr/>
      <dgm:t>
        <a:bodyPr/>
        <a:lstStyle/>
        <a:p>
          <a:pPr marL="620713" indent="-255588" algn="l">
            <a:lnSpc>
              <a:spcPct val="100000"/>
            </a:lnSpc>
            <a:spcAft>
              <a:spcPts val="600"/>
            </a:spcAft>
            <a:tabLst>
              <a:tab pos="620713" algn="l"/>
            </a:tabLst>
          </a:pPr>
          <a:r>
            <a:rPr lang="es-ES" sz="1400" b="1" dirty="0" smtClean="0">
              <a:latin typeface="+mn-lt"/>
              <a:cs typeface="Cambria"/>
            </a:rPr>
            <a:t>*	Presentado por</a:t>
          </a:r>
          <a:r>
            <a:rPr lang="es-ES" sz="1400" dirty="0" smtClean="0">
              <a:latin typeface="+mn-lt"/>
              <a:cs typeface="Cambria"/>
            </a:rPr>
            <a:t>: Servicio de Salud Magallanes al Gobierno Regional, año 2009.</a:t>
          </a:r>
        </a:p>
        <a:p>
          <a:pPr marL="620713" indent="-255588" algn="l">
            <a:lnSpc>
              <a:spcPct val="100000"/>
            </a:lnSpc>
            <a:spcAft>
              <a:spcPts val="600"/>
            </a:spcAft>
            <a:tabLst>
              <a:tab pos="620713" algn="l"/>
            </a:tabLst>
          </a:pPr>
          <a:r>
            <a:rPr lang="es-ES" sz="1400" b="1" dirty="0" smtClean="0">
              <a:latin typeface="+mn-lt"/>
              <a:cs typeface="Cambria"/>
            </a:rPr>
            <a:t>*	Etapa de Diseño: </a:t>
          </a:r>
          <a:r>
            <a:rPr lang="es-ES" sz="1400" dirty="0" smtClean="0">
              <a:latin typeface="+mn-lt"/>
              <a:cs typeface="Cambria"/>
            </a:rPr>
            <a:t>GORE aporta $95.Millones de pesos.</a:t>
          </a:r>
        </a:p>
        <a:p>
          <a:pPr marL="620713" indent="-255588" algn="l">
            <a:lnSpc>
              <a:spcPct val="100000"/>
            </a:lnSpc>
            <a:spcAft>
              <a:spcPts val="600"/>
            </a:spcAft>
            <a:tabLst>
              <a:tab pos="620713" algn="l"/>
            </a:tabLst>
          </a:pPr>
          <a:r>
            <a:rPr lang="es-ES" sz="1400" b="1" dirty="0" smtClean="0">
              <a:latin typeface="+mn-lt"/>
              <a:cs typeface="Cambria"/>
            </a:rPr>
            <a:t>*	Justificación:</a:t>
          </a:r>
          <a:r>
            <a:rPr lang="es-ES" sz="1400" dirty="0" smtClean="0">
              <a:latin typeface="+mn-lt"/>
              <a:cs typeface="Cambria"/>
            </a:rPr>
            <a:t> “</a:t>
          </a:r>
          <a:r>
            <a:rPr lang="es-CL" sz="1400" dirty="0" smtClean="0">
              <a:latin typeface="+mn-lt"/>
              <a:cs typeface="Cambria"/>
            </a:rPr>
            <a:t>La iniciativa es parte de la estrategia regional de desarrollo, ya que apunta a mejorar las condiciones básicas de vida al aumentar  la calidad de atención de usuarios definidos en el proyecto”.</a:t>
          </a:r>
        </a:p>
        <a:p>
          <a:pPr marL="620713" indent="-255588" algn="l">
            <a:lnSpc>
              <a:spcPct val="100000"/>
            </a:lnSpc>
            <a:spcAft>
              <a:spcPts val="600"/>
            </a:spcAft>
            <a:tabLst>
              <a:tab pos="620713" algn="l"/>
            </a:tabLst>
          </a:pPr>
          <a:r>
            <a:rPr lang="es-CL" sz="1400" b="1" dirty="0" smtClean="0">
              <a:latin typeface="+mn-lt"/>
              <a:cs typeface="Cambria"/>
            </a:rPr>
            <a:t>*	Beneficiarios:</a:t>
          </a:r>
          <a:r>
            <a:rPr lang="es-CL" sz="1400" dirty="0" smtClean="0">
              <a:latin typeface="+mn-lt"/>
              <a:cs typeface="Cambria"/>
            </a:rPr>
            <a:t> 1.988 Usuarios (Mujeres 994; Hombres 994).</a:t>
          </a:r>
        </a:p>
        <a:p>
          <a:pPr marL="620713" indent="-255588" algn="l">
            <a:lnSpc>
              <a:spcPct val="100000"/>
            </a:lnSpc>
            <a:spcAft>
              <a:spcPts val="600"/>
            </a:spcAft>
            <a:tabLst>
              <a:tab pos="620713" algn="l"/>
            </a:tabLst>
          </a:pPr>
          <a:r>
            <a:rPr lang="es-CL" sz="1400" b="1" dirty="0" smtClean="0">
              <a:latin typeface="+mn-lt"/>
              <a:cs typeface="Cambria"/>
            </a:rPr>
            <a:t>*	Ejecución:</a:t>
          </a:r>
          <a:r>
            <a:rPr lang="es-CL" sz="1400" dirty="0" smtClean="0">
              <a:latin typeface="+mn-lt"/>
              <a:cs typeface="Cambria"/>
            </a:rPr>
            <a:t> financiada por Gobierno Regional por un monto de 8.660 millones de pesos.</a:t>
          </a:r>
        </a:p>
        <a:p>
          <a:pPr marL="620713" indent="-255588" algn="l">
            <a:lnSpc>
              <a:spcPct val="100000"/>
            </a:lnSpc>
            <a:spcAft>
              <a:spcPts val="600"/>
            </a:spcAft>
            <a:tabLst>
              <a:tab pos="620713" algn="l"/>
            </a:tabLst>
          </a:pPr>
          <a:r>
            <a:rPr lang="es-CL" sz="1400" b="1" dirty="0" smtClean="0">
              <a:latin typeface="+mn-lt"/>
              <a:cs typeface="Cambria"/>
            </a:rPr>
            <a:t>*	Fecha de Inicio de Obra:</a:t>
          </a:r>
          <a:r>
            <a:rPr lang="es-CL" sz="1400" dirty="0" smtClean="0">
              <a:latin typeface="+mn-lt"/>
              <a:cs typeface="Cambria"/>
            </a:rPr>
            <a:t> 12/07/2013 y tuvieron una duración de 29  meses.</a:t>
          </a:r>
        </a:p>
        <a:p>
          <a:pPr marL="620713" indent="-255588" algn="l">
            <a:lnSpc>
              <a:spcPct val="100000"/>
            </a:lnSpc>
            <a:spcAft>
              <a:spcPts val="600"/>
            </a:spcAft>
            <a:tabLst>
              <a:tab pos="620713" algn="l"/>
            </a:tabLst>
          </a:pPr>
          <a:r>
            <a:rPr lang="es-CL" sz="1400" b="1" dirty="0" smtClean="0">
              <a:latin typeface="+mn-lt"/>
              <a:cs typeface="Cambria"/>
            </a:rPr>
            <a:t>*	Metros Construidos considerados:</a:t>
          </a:r>
          <a:r>
            <a:rPr lang="es-CL" sz="1400" dirty="0" smtClean="0">
              <a:latin typeface="+mn-lt"/>
              <a:cs typeface="Cambria"/>
            </a:rPr>
            <a:t> 5.118 m</a:t>
          </a:r>
          <a:r>
            <a:rPr lang="es-CL" sz="1400" baseline="30000" dirty="0" smtClean="0">
              <a:latin typeface="+mn-lt"/>
              <a:cs typeface="Cambria"/>
            </a:rPr>
            <a:t>2</a:t>
          </a:r>
          <a:endParaRPr lang="es-ES" sz="1400" baseline="30000" dirty="0">
            <a:latin typeface="+mn-lt"/>
            <a:cs typeface="Cambria"/>
          </a:endParaRPr>
        </a:p>
      </dgm:t>
    </dgm:pt>
    <dgm:pt modelId="{D1CBDA26-FDCE-514C-8D6B-9A0AB4F02F2C}" type="parTrans" cxnId="{EF250AEA-E9B4-DB47-A75E-C6C0F77BF5A6}">
      <dgm:prSet/>
      <dgm:spPr/>
      <dgm:t>
        <a:bodyPr/>
        <a:lstStyle/>
        <a:p>
          <a:endParaRPr lang="es-ES"/>
        </a:p>
      </dgm:t>
    </dgm:pt>
    <dgm:pt modelId="{65632C01-69E0-1140-873A-0E355C0358C9}" type="sibTrans" cxnId="{EF250AEA-E9B4-DB47-A75E-C6C0F77BF5A6}">
      <dgm:prSet/>
      <dgm:spPr/>
      <dgm:t>
        <a:bodyPr/>
        <a:lstStyle/>
        <a:p>
          <a:endParaRPr lang="es-ES"/>
        </a:p>
      </dgm:t>
    </dgm:pt>
    <dgm:pt modelId="{67AB3EF2-275C-9B4B-B364-1DA752BA9FF0}" type="pres">
      <dgm:prSet presAssocID="{BB05EEA2-2783-474F-9A8D-B047268A02B3}" presName="Name0" presStyleCnt="0">
        <dgm:presLayoutVars>
          <dgm:chMax/>
          <dgm:chPref/>
          <dgm:dir/>
        </dgm:presLayoutVars>
      </dgm:prSet>
      <dgm:spPr/>
      <dgm:t>
        <a:bodyPr/>
        <a:lstStyle/>
        <a:p>
          <a:endParaRPr lang="es-ES"/>
        </a:p>
      </dgm:t>
    </dgm:pt>
    <dgm:pt modelId="{3E9925D7-FAE1-7C4D-B3FA-BCF31CCD2CA9}" type="pres">
      <dgm:prSet presAssocID="{359FCE64-1590-C247-8637-731B7A712CF9}" presName="composite" presStyleCnt="0">
        <dgm:presLayoutVars>
          <dgm:chMax/>
          <dgm:chPref/>
        </dgm:presLayoutVars>
      </dgm:prSet>
      <dgm:spPr/>
    </dgm:pt>
    <dgm:pt modelId="{47987AE8-44AA-1B48-8A18-F4B1B6636248}" type="pres">
      <dgm:prSet presAssocID="{359FCE64-1590-C247-8637-731B7A712CF9}" presName="Image" presStyleLbl="bgImgPlace1" presStyleIdx="0" presStyleCnt="1" custLinFactNeighborX="2703" custLinFactNeighborY="-18109"/>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A6110A58-F3D3-4143-8A7F-7DD5D3BC19E9}" type="pres">
      <dgm:prSet presAssocID="{359FCE64-1590-C247-8637-731B7A712CF9}" presName="ParentText" presStyleLbl="revTx" presStyleIdx="0" presStyleCnt="1" custScaleX="206435" custScaleY="112453" custLinFactNeighborX="-10066" custLinFactNeighborY="4861">
        <dgm:presLayoutVars>
          <dgm:chMax val="0"/>
          <dgm:chPref val="0"/>
          <dgm:bulletEnabled val="1"/>
        </dgm:presLayoutVars>
      </dgm:prSet>
      <dgm:spPr/>
      <dgm:t>
        <a:bodyPr/>
        <a:lstStyle/>
        <a:p>
          <a:endParaRPr lang="es-ES"/>
        </a:p>
      </dgm:t>
    </dgm:pt>
    <dgm:pt modelId="{9AF29735-8A88-A243-ACEB-9FEBF525BA4B}" type="pres">
      <dgm:prSet presAssocID="{359FCE64-1590-C247-8637-731B7A712CF9}" presName="tlFrame" presStyleLbl="node1" presStyleIdx="0" presStyleCnt="4" custLinFactX="-100000" custLinFactNeighborX="-158547" custLinFactNeighborY="17906"/>
      <dgm:spPr/>
    </dgm:pt>
    <dgm:pt modelId="{313190A7-50EB-0D43-9940-A36D93EDA368}" type="pres">
      <dgm:prSet presAssocID="{359FCE64-1590-C247-8637-731B7A712CF9}" presName="trFrame" presStyleLbl="node1" presStyleIdx="1" presStyleCnt="4" custLinFactX="72063" custLinFactNeighborX="100000" custLinFactNeighborY="11581"/>
      <dgm:spPr/>
    </dgm:pt>
    <dgm:pt modelId="{F24E5AF2-0AAD-B44A-B459-769D4F2F3848}" type="pres">
      <dgm:prSet presAssocID="{359FCE64-1590-C247-8637-731B7A712CF9}" presName="blFrame" presStyleLbl="node1" presStyleIdx="2" presStyleCnt="4" custLinFactX="-100000" custLinFactNeighborX="-154832" custLinFactNeighborY="1055"/>
      <dgm:spPr/>
    </dgm:pt>
    <dgm:pt modelId="{3F97D3EE-0C44-8944-A408-54E80CEB13A2}" type="pres">
      <dgm:prSet presAssocID="{359FCE64-1590-C247-8637-731B7A712CF9}" presName="brFrame" presStyleLbl="node1" presStyleIdx="3" presStyleCnt="4" custLinFactX="72063" custLinFactNeighborX="100000" custLinFactNeighborY="-6948"/>
      <dgm:spPr/>
    </dgm:pt>
  </dgm:ptLst>
  <dgm:cxnLst>
    <dgm:cxn modelId="{55F9AD38-E854-0A44-BC25-E97B6102DD04}" type="presOf" srcId="{BB05EEA2-2783-474F-9A8D-B047268A02B3}" destId="{67AB3EF2-275C-9B4B-B364-1DA752BA9FF0}" srcOrd="0" destOrd="0" presId="urn:microsoft.com/office/officeart/2009/3/layout/FramedTextPicture"/>
    <dgm:cxn modelId="{AAA493DB-9780-8F4D-A262-E9A90D133777}" type="presOf" srcId="{359FCE64-1590-C247-8637-731B7A712CF9}" destId="{A6110A58-F3D3-4143-8A7F-7DD5D3BC19E9}" srcOrd="0" destOrd="0" presId="urn:microsoft.com/office/officeart/2009/3/layout/FramedTextPicture"/>
    <dgm:cxn modelId="{EF250AEA-E9B4-DB47-A75E-C6C0F77BF5A6}" srcId="{BB05EEA2-2783-474F-9A8D-B047268A02B3}" destId="{359FCE64-1590-C247-8637-731B7A712CF9}" srcOrd="0" destOrd="0" parTransId="{D1CBDA26-FDCE-514C-8D6B-9A0AB4F02F2C}" sibTransId="{65632C01-69E0-1140-873A-0E355C0358C9}"/>
    <dgm:cxn modelId="{76EBFD20-277C-374A-B80C-C661625139F8}" type="presParOf" srcId="{67AB3EF2-275C-9B4B-B364-1DA752BA9FF0}" destId="{3E9925D7-FAE1-7C4D-B3FA-BCF31CCD2CA9}" srcOrd="0" destOrd="0" presId="urn:microsoft.com/office/officeart/2009/3/layout/FramedTextPicture"/>
    <dgm:cxn modelId="{D9D79A50-A7F3-6A44-B406-A43C2829784D}" type="presParOf" srcId="{3E9925D7-FAE1-7C4D-B3FA-BCF31CCD2CA9}" destId="{47987AE8-44AA-1B48-8A18-F4B1B6636248}" srcOrd="0" destOrd="0" presId="urn:microsoft.com/office/officeart/2009/3/layout/FramedTextPicture"/>
    <dgm:cxn modelId="{0EA0ED8D-8C66-3749-809B-76A6BEBC9361}" type="presParOf" srcId="{3E9925D7-FAE1-7C4D-B3FA-BCF31CCD2CA9}" destId="{A6110A58-F3D3-4143-8A7F-7DD5D3BC19E9}" srcOrd="1" destOrd="0" presId="urn:microsoft.com/office/officeart/2009/3/layout/FramedTextPicture"/>
    <dgm:cxn modelId="{0E5F6889-09BB-0B45-B8B7-FBFFEE5E21BB}" type="presParOf" srcId="{3E9925D7-FAE1-7C4D-B3FA-BCF31CCD2CA9}" destId="{9AF29735-8A88-A243-ACEB-9FEBF525BA4B}" srcOrd="2" destOrd="0" presId="urn:microsoft.com/office/officeart/2009/3/layout/FramedTextPicture"/>
    <dgm:cxn modelId="{0DBBA3F5-2D79-6746-AC9F-1CFF96481FD8}" type="presParOf" srcId="{3E9925D7-FAE1-7C4D-B3FA-BCF31CCD2CA9}" destId="{313190A7-50EB-0D43-9940-A36D93EDA368}" srcOrd="3" destOrd="0" presId="urn:microsoft.com/office/officeart/2009/3/layout/FramedTextPicture"/>
    <dgm:cxn modelId="{0B8CDE5D-8C06-5A41-8FCA-563E26484F0C}" type="presParOf" srcId="{3E9925D7-FAE1-7C4D-B3FA-BCF31CCD2CA9}" destId="{F24E5AF2-0AAD-B44A-B459-769D4F2F3848}" srcOrd="4" destOrd="0" presId="urn:microsoft.com/office/officeart/2009/3/layout/FramedTextPicture"/>
    <dgm:cxn modelId="{B5AF0A81-D64E-CD42-9683-DFEFB321E6DE}" type="presParOf" srcId="{3E9925D7-FAE1-7C4D-B3FA-BCF31CCD2CA9}" destId="{3F97D3EE-0C44-8944-A408-54E80CEB13A2}" srcOrd="5" destOrd="0" presId="urn:microsoft.com/office/officeart/2009/3/layout/FramedTextPicture"/>
  </dgm:cxnLst>
  <dgm:bg>
    <a:solidFill>
      <a:srgbClr val="FFFFFF"/>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2760A9-7FB8-41D0-A348-4C280C5DB20D}" type="doc">
      <dgm:prSet loTypeId="urn:microsoft.com/office/officeart/2005/8/layout/orgChart1" loCatId="hierarchy" qsTypeId="urn:microsoft.com/office/officeart/2005/8/quickstyle/simple2" qsCatId="simple" csTypeId="urn:microsoft.com/office/officeart/2005/8/colors/accent1_2" csCatId="accent1" phldr="1"/>
      <dgm:spPr/>
      <dgm:t>
        <a:bodyPr/>
        <a:lstStyle/>
        <a:p>
          <a:endParaRPr lang="es-CL"/>
        </a:p>
      </dgm:t>
    </dgm:pt>
    <dgm:pt modelId="{CECBD5B7-F502-48A0-9661-4686115264FA}">
      <dgm:prSet custT="1"/>
      <dgm:spPr>
        <a:solidFill>
          <a:srgbClr val="DC8630"/>
        </a:solidFill>
      </dgm:spPr>
      <dgm:t>
        <a:bodyPr/>
        <a:lstStyle/>
        <a:p>
          <a:pPr rtl="0"/>
          <a:r>
            <a:rPr lang="es-CL" sz="1100" b="1" dirty="0" smtClean="0">
              <a:latin typeface="Cambria"/>
              <a:cs typeface="Cambria"/>
            </a:rPr>
            <a:t>EQUIPO CLÍNICO</a:t>
          </a:r>
          <a:endParaRPr lang="es-CL" sz="1100" b="1" dirty="0">
            <a:latin typeface="Cambria"/>
            <a:cs typeface="Cambria"/>
          </a:endParaRPr>
        </a:p>
      </dgm:t>
    </dgm:pt>
    <dgm:pt modelId="{C0547ABF-8C93-4882-9C3C-548CE0F5F568}" type="parTrans" cxnId="{AEE1A1B8-A4E2-485F-A88B-A75C7408F181}">
      <dgm:prSet/>
      <dgm:spPr/>
      <dgm:t>
        <a:bodyPr/>
        <a:lstStyle/>
        <a:p>
          <a:endParaRPr lang="es-CL" sz="1100" b="1">
            <a:latin typeface="Cambria"/>
            <a:cs typeface="Cambria"/>
          </a:endParaRPr>
        </a:p>
      </dgm:t>
    </dgm:pt>
    <dgm:pt modelId="{76CC2FFD-E4E3-4BAC-AE0F-D475B11F8885}" type="sibTrans" cxnId="{AEE1A1B8-A4E2-485F-A88B-A75C7408F181}">
      <dgm:prSet/>
      <dgm:spPr/>
      <dgm:t>
        <a:bodyPr/>
        <a:lstStyle/>
        <a:p>
          <a:endParaRPr lang="es-CL" sz="1100" b="1">
            <a:latin typeface="Cambria"/>
            <a:cs typeface="Cambria"/>
          </a:endParaRPr>
        </a:p>
      </dgm:t>
    </dgm:pt>
    <dgm:pt modelId="{7AAFAACC-FD2D-448B-B683-404898701C15}">
      <dgm:prSet custT="1"/>
      <dgm:spPr>
        <a:solidFill>
          <a:srgbClr val="DC8630"/>
        </a:solidFill>
      </dgm:spPr>
      <dgm:t>
        <a:bodyPr/>
        <a:lstStyle/>
        <a:p>
          <a:pPr rtl="0"/>
          <a:r>
            <a:rPr lang="es-CL" sz="1100" b="1" dirty="0" smtClean="0">
              <a:latin typeface="Cambria"/>
              <a:cs typeface="Cambria"/>
            </a:rPr>
            <a:t>Area Médica</a:t>
          </a:r>
          <a:endParaRPr lang="es-CL" sz="1100" b="1" dirty="0">
            <a:latin typeface="Cambria"/>
            <a:cs typeface="Cambria"/>
          </a:endParaRPr>
        </a:p>
      </dgm:t>
    </dgm:pt>
    <dgm:pt modelId="{035CCB35-D839-4632-8DB6-81AE24D40F9F}" type="parTrans" cxnId="{4BEDAC25-B9CF-4FA2-8308-8D9106B9970E}">
      <dgm:prSet custT="1"/>
      <dgm:spPr/>
      <dgm:t>
        <a:bodyPr/>
        <a:lstStyle/>
        <a:p>
          <a:endParaRPr lang="es-CL" sz="1100" b="1">
            <a:latin typeface="Cambria"/>
            <a:cs typeface="Cambria"/>
          </a:endParaRPr>
        </a:p>
      </dgm:t>
    </dgm:pt>
    <dgm:pt modelId="{9F7BAABF-D5F0-4962-9FB9-0187269FA39A}" type="sibTrans" cxnId="{4BEDAC25-B9CF-4FA2-8308-8D9106B9970E}">
      <dgm:prSet/>
      <dgm:spPr/>
      <dgm:t>
        <a:bodyPr/>
        <a:lstStyle/>
        <a:p>
          <a:endParaRPr lang="es-CL" sz="1100" b="1">
            <a:latin typeface="Cambria"/>
            <a:cs typeface="Cambria"/>
          </a:endParaRPr>
        </a:p>
      </dgm:t>
    </dgm:pt>
    <dgm:pt modelId="{65F36790-E9A4-4E12-BCBC-DD4DE42C7EC8}">
      <dgm:prSet custT="1"/>
      <dgm:spPr/>
      <dgm:t>
        <a:bodyPr/>
        <a:lstStyle/>
        <a:p>
          <a:pPr rtl="0"/>
          <a:r>
            <a:rPr lang="es-CL" sz="1100" b="1" dirty="0" smtClean="0">
              <a:latin typeface="Cambria"/>
              <a:cs typeface="Cambria"/>
            </a:rPr>
            <a:t>Trabajo Social</a:t>
          </a:r>
          <a:endParaRPr lang="es-CL" sz="1100" b="1" dirty="0">
            <a:latin typeface="Cambria"/>
            <a:cs typeface="Cambria"/>
          </a:endParaRPr>
        </a:p>
      </dgm:t>
    </dgm:pt>
    <dgm:pt modelId="{A2D0FF68-3C05-4914-AE91-EDE3E1D371BD}" type="parTrans" cxnId="{E1A86F65-B244-4A00-9F23-ABE1C7CBF0BD}">
      <dgm:prSet custT="1"/>
      <dgm:spPr/>
      <dgm:t>
        <a:bodyPr/>
        <a:lstStyle/>
        <a:p>
          <a:endParaRPr lang="es-CL" sz="1100" b="1">
            <a:latin typeface="Cambria"/>
            <a:cs typeface="Cambria"/>
          </a:endParaRPr>
        </a:p>
      </dgm:t>
    </dgm:pt>
    <dgm:pt modelId="{12CFE896-8998-4C82-8480-057831DBBFF2}" type="sibTrans" cxnId="{E1A86F65-B244-4A00-9F23-ABE1C7CBF0BD}">
      <dgm:prSet/>
      <dgm:spPr/>
      <dgm:t>
        <a:bodyPr/>
        <a:lstStyle/>
        <a:p>
          <a:endParaRPr lang="es-CL" sz="1100" b="1">
            <a:latin typeface="Cambria"/>
            <a:cs typeface="Cambria"/>
          </a:endParaRPr>
        </a:p>
      </dgm:t>
    </dgm:pt>
    <dgm:pt modelId="{40B773C3-F58B-4EAC-8052-EC43A0B607EB}">
      <dgm:prSet custT="1"/>
      <dgm:spPr/>
      <dgm:t>
        <a:bodyPr/>
        <a:lstStyle/>
        <a:p>
          <a:pPr rtl="0"/>
          <a:r>
            <a:rPr lang="es-CL" sz="1100" b="1" dirty="0" smtClean="0">
              <a:latin typeface="Cambria"/>
              <a:cs typeface="Cambria"/>
            </a:rPr>
            <a:t>Sicología</a:t>
          </a:r>
          <a:endParaRPr lang="es-CL" sz="1100" b="1" dirty="0">
            <a:latin typeface="Cambria"/>
            <a:cs typeface="Cambria"/>
          </a:endParaRPr>
        </a:p>
      </dgm:t>
    </dgm:pt>
    <dgm:pt modelId="{9A221B90-1BBB-4464-ADD2-686E81358D7D}" type="parTrans" cxnId="{9A336644-64E7-4BD4-BD92-033949D452B0}">
      <dgm:prSet custT="1"/>
      <dgm:spPr/>
      <dgm:t>
        <a:bodyPr/>
        <a:lstStyle/>
        <a:p>
          <a:endParaRPr lang="es-CL" sz="1100" b="1">
            <a:latin typeface="Cambria"/>
            <a:cs typeface="Cambria"/>
          </a:endParaRPr>
        </a:p>
      </dgm:t>
    </dgm:pt>
    <dgm:pt modelId="{263DCBE4-EA0D-4079-BE34-B95783AF48D4}" type="sibTrans" cxnId="{9A336644-64E7-4BD4-BD92-033949D452B0}">
      <dgm:prSet/>
      <dgm:spPr/>
      <dgm:t>
        <a:bodyPr/>
        <a:lstStyle/>
        <a:p>
          <a:endParaRPr lang="es-CL" sz="1100" b="1">
            <a:latin typeface="Cambria"/>
            <a:cs typeface="Cambria"/>
          </a:endParaRPr>
        </a:p>
      </dgm:t>
    </dgm:pt>
    <dgm:pt modelId="{BB545D28-4C25-44BA-88CB-1F866E90A2C7}">
      <dgm:prSet custT="1"/>
      <dgm:spPr/>
      <dgm:t>
        <a:bodyPr/>
        <a:lstStyle/>
        <a:p>
          <a:pPr rtl="0"/>
          <a:r>
            <a:rPr lang="es-CL" sz="1100" b="1" dirty="0" smtClean="0">
              <a:latin typeface="Cambria"/>
              <a:cs typeface="Cambria"/>
            </a:rPr>
            <a:t>Fisiatria</a:t>
          </a:r>
          <a:endParaRPr lang="es-CL" sz="1100" b="1" dirty="0">
            <a:latin typeface="Cambria"/>
            <a:cs typeface="Cambria"/>
          </a:endParaRPr>
        </a:p>
      </dgm:t>
    </dgm:pt>
    <dgm:pt modelId="{E852DF46-9C4F-4AD3-AE7C-B2C07D2720A3}" type="parTrans" cxnId="{6E0512C5-7025-4D00-AE0F-0630113B1EA7}">
      <dgm:prSet custT="1"/>
      <dgm:spPr/>
      <dgm:t>
        <a:bodyPr/>
        <a:lstStyle/>
        <a:p>
          <a:endParaRPr lang="es-CL" sz="1100" b="1">
            <a:latin typeface="Cambria"/>
            <a:cs typeface="Cambria"/>
          </a:endParaRPr>
        </a:p>
      </dgm:t>
    </dgm:pt>
    <dgm:pt modelId="{C7DA610D-8931-4E3B-A6E8-84D76640974E}" type="sibTrans" cxnId="{6E0512C5-7025-4D00-AE0F-0630113B1EA7}">
      <dgm:prSet/>
      <dgm:spPr/>
      <dgm:t>
        <a:bodyPr/>
        <a:lstStyle/>
        <a:p>
          <a:endParaRPr lang="es-CL" sz="1100" b="1">
            <a:latin typeface="Cambria"/>
            <a:cs typeface="Cambria"/>
          </a:endParaRPr>
        </a:p>
      </dgm:t>
    </dgm:pt>
    <dgm:pt modelId="{5426A908-A935-489A-820B-516FC9A56F86}">
      <dgm:prSet custT="1"/>
      <dgm:spPr>
        <a:solidFill>
          <a:srgbClr val="DC8630"/>
        </a:solidFill>
      </dgm:spPr>
      <dgm:t>
        <a:bodyPr/>
        <a:lstStyle/>
        <a:p>
          <a:pPr rtl="0"/>
          <a:r>
            <a:rPr lang="es-CL" sz="1100" b="1" dirty="0" smtClean="0">
              <a:latin typeface="Cambria"/>
              <a:cs typeface="Cambria"/>
            </a:rPr>
            <a:t>Sicosocial</a:t>
          </a:r>
          <a:endParaRPr lang="es-CL" sz="1100" b="1" dirty="0">
            <a:latin typeface="Cambria"/>
            <a:cs typeface="Cambria"/>
          </a:endParaRPr>
        </a:p>
      </dgm:t>
    </dgm:pt>
    <dgm:pt modelId="{3EB098EF-B27D-4785-A2A9-2583C4D62D29}" type="parTrans" cxnId="{B8C2E017-8FBB-4530-9CD3-8229F549ADB5}">
      <dgm:prSet custT="1"/>
      <dgm:spPr/>
      <dgm:t>
        <a:bodyPr/>
        <a:lstStyle/>
        <a:p>
          <a:endParaRPr lang="es-CL" sz="1100" b="1">
            <a:latin typeface="Cambria"/>
            <a:cs typeface="Cambria"/>
          </a:endParaRPr>
        </a:p>
      </dgm:t>
    </dgm:pt>
    <dgm:pt modelId="{C354A5D5-54A7-4DED-A0CB-2DF79EDC9381}" type="sibTrans" cxnId="{B8C2E017-8FBB-4530-9CD3-8229F549ADB5}">
      <dgm:prSet/>
      <dgm:spPr/>
      <dgm:t>
        <a:bodyPr/>
        <a:lstStyle/>
        <a:p>
          <a:endParaRPr lang="es-CL" sz="1100" b="1">
            <a:latin typeface="Cambria"/>
            <a:cs typeface="Cambria"/>
          </a:endParaRPr>
        </a:p>
      </dgm:t>
    </dgm:pt>
    <dgm:pt modelId="{8646107B-AB22-4F23-976A-EC0A5E0B072B}">
      <dgm:prSet custT="1"/>
      <dgm:spPr>
        <a:solidFill>
          <a:srgbClr val="DC8630"/>
        </a:solidFill>
      </dgm:spPr>
      <dgm:t>
        <a:bodyPr/>
        <a:lstStyle/>
        <a:p>
          <a:pPr rtl="0"/>
          <a:r>
            <a:rPr lang="es-CL" sz="1100" b="1" dirty="0" smtClean="0">
              <a:latin typeface="Cambria"/>
              <a:cs typeface="Cambria"/>
            </a:rPr>
            <a:t>Tecnologías Asistivas</a:t>
          </a:r>
          <a:endParaRPr lang="es-CL" sz="1100" b="1" dirty="0">
            <a:latin typeface="Cambria"/>
            <a:cs typeface="Cambria"/>
          </a:endParaRPr>
        </a:p>
      </dgm:t>
    </dgm:pt>
    <dgm:pt modelId="{3245DE8E-373C-4BA2-BFC4-BC077E07DB92}" type="parTrans" cxnId="{1FAB1BF9-CA8D-4938-8503-1961CE318B7D}">
      <dgm:prSet custT="1"/>
      <dgm:spPr/>
      <dgm:t>
        <a:bodyPr/>
        <a:lstStyle/>
        <a:p>
          <a:endParaRPr lang="es-CL" sz="1100" b="1">
            <a:latin typeface="Cambria"/>
            <a:cs typeface="Cambria"/>
          </a:endParaRPr>
        </a:p>
      </dgm:t>
    </dgm:pt>
    <dgm:pt modelId="{854A341B-5971-4970-AE4B-0150B61D561D}" type="sibTrans" cxnId="{1FAB1BF9-CA8D-4938-8503-1961CE318B7D}">
      <dgm:prSet/>
      <dgm:spPr/>
      <dgm:t>
        <a:bodyPr/>
        <a:lstStyle/>
        <a:p>
          <a:endParaRPr lang="es-CL" sz="1100" b="1">
            <a:latin typeface="Cambria"/>
            <a:cs typeface="Cambria"/>
          </a:endParaRPr>
        </a:p>
      </dgm:t>
    </dgm:pt>
    <dgm:pt modelId="{C7A1C68A-CD07-4CAD-AA66-1D08D9ACB8E1}">
      <dgm:prSet custT="1"/>
      <dgm:spPr/>
      <dgm:t>
        <a:bodyPr/>
        <a:lstStyle/>
        <a:p>
          <a:pPr rtl="0"/>
          <a:r>
            <a:rPr lang="es-CL" sz="1100" b="1" dirty="0" smtClean="0">
              <a:latin typeface="Cambria"/>
              <a:cs typeface="Cambria"/>
            </a:rPr>
            <a:t>Pediatria</a:t>
          </a:r>
          <a:endParaRPr lang="es-CL" sz="1100" b="1" dirty="0">
            <a:latin typeface="Cambria"/>
            <a:cs typeface="Cambria"/>
          </a:endParaRPr>
        </a:p>
      </dgm:t>
    </dgm:pt>
    <dgm:pt modelId="{24693F39-C31C-4A17-820F-1ACADCCF28AE}" type="parTrans" cxnId="{55049EC2-A4EF-4112-9E7B-07F268C3D332}">
      <dgm:prSet custT="1"/>
      <dgm:spPr/>
      <dgm:t>
        <a:bodyPr/>
        <a:lstStyle/>
        <a:p>
          <a:endParaRPr lang="es-CL" sz="1100" b="1">
            <a:latin typeface="Cambria"/>
            <a:cs typeface="Cambria"/>
          </a:endParaRPr>
        </a:p>
      </dgm:t>
    </dgm:pt>
    <dgm:pt modelId="{6FC47E9F-505B-41BF-8F1C-E8FC8FE6D3DA}" type="sibTrans" cxnId="{55049EC2-A4EF-4112-9E7B-07F268C3D332}">
      <dgm:prSet/>
      <dgm:spPr/>
      <dgm:t>
        <a:bodyPr/>
        <a:lstStyle/>
        <a:p>
          <a:endParaRPr lang="es-CL" sz="1100" b="1">
            <a:latin typeface="Cambria"/>
            <a:cs typeface="Cambria"/>
          </a:endParaRPr>
        </a:p>
      </dgm:t>
    </dgm:pt>
    <dgm:pt modelId="{58309BE5-DA66-4496-8634-3483225F5D07}">
      <dgm:prSet custT="1"/>
      <dgm:spPr/>
      <dgm:t>
        <a:bodyPr/>
        <a:lstStyle/>
        <a:p>
          <a:pPr rtl="0"/>
          <a:r>
            <a:rPr lang="es-CL" sz="1100" b="1" dirty="0" smtClean="0">
              <a:latin typeface="Cambria"/>
              <a:cs typeface="Cambria"/>
            </a:rPr>
            <a:t>Enfermería</a:t>
          </a:r>
          <a:endParaRPr lang="es-CL" sz="1100" b="1" dirty="0">
            <a:latin typeface="Cambria"/>
            <a:cs typeface="Cambria"/>
          </a:endParaRPr>
        </a:p>
      </dgm:t>
    </dgm:pt>
    <dgm:pt modelId="{316A9C18-A273-487D-A08E-9EFC85D19EDB}" type="parTrans" cxnId="{71DC9E18-552F-4AF9-A16D-D90FF0DB070B}">
      <dgm:prSet custT="1"/>
      <dgm:spPr/>
      <dgm:t>
        <a:bodyPr/>
        <a:lstStyle/>
        <a:p>
          <a:endParaRPr lang="es-CL" sz="1100" b="1">
            <a:latin typeface="Cambria"/>
            <a:cs typeface="Cambria"/>
          </a:endParaRPr>
        </a:p>
      </dgm:t>
    </dgm:pt>
    <dgm:pt modelId="{713D10F7-DDED-41F9-BF1A-A776BD35FC00}" type="sibTrans" cxnId="{71DC9E18-552F-4AF9-A16D-D90FF0DB070B}">
      <dgm:prSet/>
      <dgm:spPr/>
      <dgm:t>
        <a:bodyPr/>
        <a:lstStyle/>
        <a:p>
          <a:endParaRPr lang="es-CL" sz="1100" b="1">
            <a:latin typeface="Cambria"/>
            <a:cs typeface="Cambria"/>
          </a:endParaRPr>
        </a:p>
      </dgm:t>
    </dgm:pt>
    <dgm:pt modelId="{27B71AD1-B312-45A4-BBA8-80F561B2B8F9}">
      <dgm:prSet custT="1"/>
      <dgm:spPr>
        <a:solidFill>
          <a:srgbClr val="DC8630"/>
        </a:solidFill>
      </dgm:spPr>
      <dgm:t>
        <a:bodyPr/>
        <a:lstStyle/>
        <a:p>
          <a:pPr rtl="0"/>
          <a:r>
            <a:rPr lang="es-CL" sz="1100" b="1" dirty="0" smtClean="0">
              <a:latin typeface="Cambria"/>
              <a:cs typeface="Cambria"/>
            </a:rPr>
            <a:t>Área Terapias</a:t>
          </a:r>
          <a:endParaRPr lang="es-CL" sz="1100" b="1" dirty="0">
            <a:latin typeface="Cambria"/>
            <a:cs typeface="Cambria"/>
          </a:endParaRPr>
        </a:p>
      </dgm:t>
    </dgm:pt>
    <dgm:pt modelId="{42C19CD9-21F4-4CC6-94E4-4A24D003BB8F}" type="parTrans" cxnId="{A393D2E9-6524-4545-A8BB-AF804D911646}">
      <dgm:prSet/>
      <dgm:spPr/>
      <dgm:t>
        <a:bodyPr/>
        <a:lstStyle/>
        <a:p>
          <a:endParaRPr lang="es-CL" sz="1100" b="1">
            <a:latin typeface="Cambria"/>
            <a:cs typeface="Cambria"/>
          </a:endParaRPr>
        </a:p>
      </dgm:t>
    </dgm:pt>
    <dgm:pt modelId="{5DF3B6A7-A8B9-427E-8295-A1DBAA81742D}" type="sibTrans" cxnId="{A393D2E9-6524-4545-A8BB-AF804D911646}">
      <dgm:prSet/>
      <dgm:spPr/>
      <dgm:t>
        <a:bodyPr/>
        <a:lstStyle/>
        <a:p>
          <a:endParaRPr lang="es-CL" sz="1100" b="1">
            <a:latin typeface="Cambria"/>
            <a:cs typeface="Cambria"/>
          </a:endParaRPr>
        </a:p>
      </dgm:t>
    </dgm:pt>
    <dgm:pt modelId="{EF79CBD2-5B30-4EE3-8F3F-85C54DAA7125}">
      <dgm:prSet custT="1"/>
      <dgm:spPr/>
      <dgm:t>
        <a:bodyPr/>
        <a:lstStyle/>
        <a:p>
          <a:pPr rtl="0"/>
          <a:r>
            <a:rPr lang="es-CL" sz="1100" b="1" dirty="0" smtClean="0">
              <a:latin typeface="Cambria"/>
              <a:cs typeface="Cambria"/>
            </a:rPr>
            <a:t>Kinesiología</a:t>
          </a:r>
          <a:endParaRPr lang="es-CL" sz="1100" b="1" dirty="0">
            <a:latin typeface="Cambria"/>
            <a:cs typeface="Cambria"/>
          </a:endParaRPr>
        </a:p>
      </dgm:t>
    </dgm:pt>
    <dgm:pt modelId="{E221E06C-0965-4284-82EF-3C696F44B7D4}" type="parTrans" cxnId="{FA5B7413-D62F-4D67-A9F1-5197E04C2C47}">
      <dgm:prSet/>
      <dgm:spPr/>
      <dgm:t>
        <a:bodyPr/>
        <a:lstStyle/>
        <a:p>
          <a:endParaRPr lang="es-CL" sz="1100" b="1">
            <a:latin typeface="Cambria"/>
            <a:cs typeface="Cambria"/>
          </a:endParaRPr>
        </a:p>
      </dgm:t>
    </dgm:pt>
    <dgm:pt modelId="{9E3CFE14-49F4-4866-8359-5648C31401D4}" type="sibTrans" cxnId="{FA5B7413-D62F-4D67-A9F1-5197E04C2C47}">
      <dgm:prSet/>
      <dgm:spPr/>
      <dgm:t>
        <a:bodyPr/>
        <a:lstStyle/>
        <a:p>
          <a:endParaRPr lang="es-CL" sz="1100" b="1">
            <a:latin typeface="Cambria"/>
            <a:cs typeface="Cambria"/>
          </a:endParaRPr>
        </a:p>
      </dgm:t>
    </dgm:pt>
    <dgm:pt modelId="{DA7428C0-73CF-4EBF-AFA9-EC02971EE68F}">
      <dgm:prSet custT="1"/>
      <dgm:spPr/>
      <dgm:t>
        <a:bodyPr/>
        <a:lstStyle/>
        <a:p>
          <a:pPr rtl="0"/>
          <a:r>
            <a:rPr lang="es-CL" sz="1100" b="1" dirty="0" smtClean="0">
              <a:latin typeface="Cambria"/>
              <a:cs typeface="Cambria"/>
            </a:rPr>
            <a:t>Fonoaudiología</a:t>
          </a:r>
          <a:endParaRPr lang="es-CL" sz="1100" b="1" dirty="0">
            <a:latin typeface="Cambria"/>
            <a:cs typeface="Cambria"/>
          </a:endParaRPr>
        </a:p>
      </dgm:t>
    </dgm:pt>
    <dgm:pt modelId="{321B9ADB-C1B4-4EFB-A434-80605531DD79}" type="parTrans" cxnId="{F9094BA9-BBC9-4429-8166-16363DA73F38}">
      <dgm:prSet/>
      <dgm:spPr/>
      <dgm:t>
        <a:bodyPr/>
        <a:lstStyle/>
        <a:p>
          <a:endParaRPr lang="es-CL" sz="1100" b="1">
            <a:latin typeface="Cambria"/>
            <a:cs typeface="Cambria"/>
          </a:endParaRPr>
        </a:p>
      </dgm:t>
    </dgm:pt>
    <dgm:pt modelId="{D80472F4-FAD2-4046-B70D-D72EB4191E00}" type="sibTrans" cxnId="{F9094BA9-BBC9-4429-8166-16363DA73F38}">
      <dgm:prSet/>
      <dgm:spPr/>
      <dgm:t>
        <a:bodyPr/>
        <a:lstStyle/>
        <a:p>
          <a:endParaRPr lang="es-CL" sz="1100" b="1">
            <a:latin typeface="Cambria"/>
            <a:cs typeface="Cambria"/>
          </a:endParaRPr>
        </a:p>
      </dgm:t>
    </dgm:pt>
    <dgm:pt modelId="{3F04F638-098C-4D63-B627-20CB5AA0DB09}">
      <dgm:prSet custT="1"/>
      <dgm:spPr/>
      <dgm:t>
        <a:bodyPr/>
        <a:lstStyle/>
        <a:p>
          <a:pPr rtl="0"/>
          <a:r>
            <a:rPr lang="es-CL" sz="1100" b="1" dirty="0" smtClean="0">
              <a:latin typeface="Cambria"/>
              <a:cs typeface="Cambria"/>
            </a:rPr>
            <a:t>Terapia Ocupacional</a:t>
          </a:r>
          <a:endParaRPr lang="es-CL" sz="1100" b="1" dirty="0">
            <a:latin typeface="Cambria"/>
            <a:cs typeface="Cambria"/>
          </a:endParaRPr>
        </a:p>
      </dgm:t>
    </dgm:pt>
    <dgm:pt modelId="{B53ACDDA-7BA1-4779-BDA2-4B75DC2C5414}" type="parTrans" cxnId="{9080E3F1-413E-4F24-84F7-F3323F2C8657}">
      <dgm:prSet/>
      <dgm:spPr/>
      <dgm:t>
        <a:bodyPr/>
        <a:lstStyle/>
        <a:p>
          <a:endParaRPr lang="es-CL" sz="1100" b="1">
            <a:latin typeface="Cambria"/>
            <a:cs typeface="Cambria"/>
          </a:endParaRPr>
        </a:p>
      </dgm:t>
    </dgm:pt>
    <dgm:pt modelId="{661A4893-DF4B-4F9E-AF56-8E5C9B109D73}" type="sibTrans" cxnId="{9080E3F1-413E-4F24-84F7-F3323F2C8657}">
      <dgm:prSet/>
      <dgm:spPr/>
      <dgm:t>
        <a:bodyPr/>
        <a:lstStyle/>
        <a:p>
          <a:endParaRPr lang="es-CL" sz="1100" b="1">
            <a:latin typeface="Cambria"/>
            <a:cs typeface="Cambria"/>
          </a:endParaRPr>
        </a:p>
      </dgm:t>
    </dgm:pt>
    <dgm:pt modelId="{C4306EBF-BE26-4DA8-AD2A-822FD2E32A77}">
      <dgm:prSet custT="1"/>
      <dgm:spPr/>
      <dgm:t>
        <a:bodyPr/>
        <a:lstStyle/>
        <a:p>
          <a:pPr rtl="0"/>
          <a:r>
            <a:rPr lang="es-CL" sz="1100" b="1" dirty="0" smtClean="0">
              <a:latin typeface="Cambria"/>
              <a:cs typeface="Cambria"/>
            </a:rPr>
            <a:t>Nutrición</a:t>
          </a:r>
          <a:endParaRPr lang="es-CL" sz="1100" b="1" dirty="0">
            <a:latin typeface="Cambria"/>
            <a:cs typeface="Cambria"/>
          </a:endParaRPr>
        </a:p>
      </dgm:t>
    </dgm:pt>
    <dgm:pt modelId="{D287CE4A-0627-428D-ABE1-34249EB1A088}" type="parTrans" cxnId="{AD519BAF-1A04-4EB0-B5DF-2D0735B55076}">
      <dgm:prSet/>
      <dgm:spPr/>
      <dgm:t>
        <a:bodyPr/>
        <a:lstStyle/>
        <a:p>
          <a:endParaRPr lang="es-CL" sz="1100" b="1">
            <a:latin typeface="Cambria"/>
            <a:cs typeface="Cambria"/>
          </a:endParaRPr>
        </a:p>
      </dgm:t>
    </dgm:pt>
    <dgm:pt modelId="{B1B95A2B-2199-4A92-B3FA-EEF8C5340471}" type="sibTrans" cxnId="{AD519BAF-1A04-4EB0-B5DF-2D0735B55076}">
      <dgm:prSet/>
      <dgm:spPr/>
      <dgm:t>
        <a:bodyPr/>
        <a:lstStyle/>
        <a:p>
          <a:endParaRPr lang="es-CL" sz="1100" b="1">
            <a:latin typeface="Cambria"/>
            <a:cs typeface="Cambria"/>
          </a:endParaRPr>
        </a:p>
      </dgm:t>
    </dgm:pt>
    <dgm:pt modelId="{3932C7AB-ACC4-439A-A9C9-84A4D517AFB7}">
      <dgm:prSet custT="1"/>
      <dgm:spPr/>
      <dgm:t>
        <a:bodyPr/>
        <a:lstStyle/>
        <a:p>
          <a:pPr rtl="0"/>
          <a:r>
            <a:rPr lang="es-CL" sz="1100" b="1" dirty="0" smtClean="0">
              <a:latin typeface="Cambria"/>
              <a:cs typeface="Cambria"/>
            </a:rPr>
            <a:t>Terapias Complementarias</a:t>
          </a:r>
          <a:endParaRPr lang="es-CL" sz="1100" b="1" dirty="0">
            <a:latin typeface="Cambria"/>
            <a:cs typeface="Cambria"/>
          </a:endParaRPr>
        </a:p>
      </dgm:t>
    </dgm:pt>
    <dgm:pt modelId="{66F7F56A-0275-4435-A474-1D47A56C2A66}" type="parTrans" cxnId="{05C61A3B-07F5-471A-B276-6A07F866FC5D}">
      <dgm:prSet/>
      <dgm:spPr/>
      <dgm:t>
        <a:bodyPr/>
        <a:lstStyle/>
        <a:p>
          <a:endParaRPr lang="es-CL" sz="1100" b="1">
            <a:latin typeface="Cambria"/>
            <a:cs typeface="Cambria"/>
          </a:endParaRPr>
        </a:p>
      </dgm:t>
    </dgm:pt>
    <dgm:pt modelId="{88D6BC9D-EDB1-45CB-9F01-85CE2719AF54}" type="sibTrans" cxnId="{05C61A3B-07F5-471A-B276-6A07F866FC5D}">
      <dgm:prSet/>
      <dgm:spPr/>
      <dgm:t>
        <a:bodyPr/>
        <a:lstStyle/>
        <a:p>
          <a:endParaRPr lang="es-CL" sz="1100" b="1">
            <a:latin typeface="Cambria"/>
            <a:cs typeface="Cambria"/>
          </a:endParaRPr>
        </a:p>
      </dgm:t>
    </dgm:pt>
    <dgm:pt modelId="{F177D413-1CBB-4EB2-8021-C5543C09DC6B}">
      <dgm:prSet custT="1"/>
      <dgm:spPr>
        <a:solidFill>
          <a:srgbClr val="DC8630"/>
        </a:solidFill>
      </dgm:spPr>
      <dgm:t>
        <a:bodyPr/>
        <a:lstStyle/>
        <a:p>
          <a:pPr rtl="0"/>
          <a:r>
            <a:rPr lang="es-CL" sz="1100" b="1" dirty="0" smtClean="0">
              <a:latin typeface="Cambria"/>
              <a:cs typeface="Cambria"/>
            </a:rPr>
            <a:t>Educación</a:t>
          </a:r>
          <a:endParaRPr lang="es-CL" sz="1100" b="1" dirty="0">
            <a:latin typeface="Cambria"/>
            <a:cs typeface="Cambria"/>
          </a:endParaRPr>
        </a:p>
      </dgm:t>
    </dgm:pt>
    <dgm:pt modelId="{1B108767-1F6D-41A2-A380-667F28C7DF63}" type="parTrans" cxnId="{FCF93B34-B436-43A0-A978-C3EFA0F2CF3E}">
      <dgm:prSet/>
      <dgm:spPr/>
      <dgm:t>
        <a:bodyPr/>
        <a:lstStyle/>
        <a:p>
          <a:endParaRPr lang="es-CL" sz="1100" b="1">
            <a:latin typeface="Cambria"/>
            <a:cs typeface="Cambria"/>
          </a:endParaRPr>
        </a:p>
      </dgm:t>
    </dgm:pt>
    <dgm:pt modelId="{68F42415-6BFB-469A-938D-E76A76589675}" type="sibTrans" cxnId="{FCF93B34-B436-43A0-A978-C3EFA0F2CF3E}">
      <dgm:prSet/>
      <dgm:spPr/>
      <dgm:t>
        <a:bodyPr/>
        <a:lstStyle/>
        <a:p>
          <a:endParaRPr lang="es-CL" sz="1100" b="1">
            <a:latin typeface="Cambria"/>
            <a:cs typeface="Cambria"/>
          </a:endParaRPr>
        </a:p>
      </dgm:t>
    </dgm:pt>
    <dgm:pt modelId="{1862BFE6-F133-4BF2-97F7-30E08E66B090}">
      <dgm:prSet custT="1"/>
      <dgm:spPr/>
      <dgm:t>
        <a:bodyPr/>
        <a:lstStyle/>
        <a:p>
          <a:pPr rtl="0"/>
          <a:r>
            <a:rPr lang="es-CL" sz="1100" b="1" dirty="0" smtClean="0">
              <a:latin typeface="Cambria"/>
              <a:cs typeface="Cambria"/>
            </a:rPr>
            <a:t>Educadora Especial</a:t>
          </a:r>
          <a:endParaRPr lang="es-CL" sz="1100" b="1" dirty="0">
            <a:latin typeface="Cambria"/>
            <a:cs typeface="Cambria"/>
          </a:endParaRPr>
        </a:p>
      </dgm:t>
    </dgm:pt>
    <dgm:pt modelId="{EAD6741E-0AAE-4582-B01D-5185D44A7B7A}" type="parTrans" cxnId="{DFC806E5-21FD-4E3C-B622-561AEBC6F686}">
      <dgm:prSet/>
      <dgm:spPr/>
      <dgm:t>
        <a:bodyPr/>
        <a:lstStyle/>
        <a:p>
          <a:endParaRPr lang="es-CL" sz="1100" b="1">
            <a:latin typeface="Cambria"/>
            <a:cs typeface="Cambria"/>
          </a:endParaRPr>
        </a:p>
      </dgm:t>
    </dgm:pt>
    <dgm:pt modelId="{F27BB6EC-175A-44F9-B18B-E2A680069ABF}" type="sibTrans" cxnId="{DFC806E5-21FD-4E3C-B622-561AEBC6F686}">
      <dgm:prSet/>
      <dgm:spPr/>
      <dgm:t>
        <a:bodyPr/>
        <a:lstStyle/>
        <a:p>
          <a:endParaRPr lang="es-CL" sz="1100" b="1">
            <a:latin typeface="Cambria"/>
            <a:cs typeface="Cambria"/>
          </a:endParaRPr>
        </a:p>
      </dgm:t>
    </dgm:pt>
    <dgm:pt modelId="{53F0F487-C96E-4777-98A7-85D880D97DD2}">
      <dgm:prSet custT="1"/>
      <dgm:spPr/>
      <dgm:t>
        <a:bodyPr/>
        <a:lstStyle/>
        <a:p>
          <a:pPr rtl="0"/>
          <a:r>
            <a:rPr lang="es-CL" sz="1100" b="1" dirty="0" smtClean="0">
              <a:latin typeface="Cambria"/>
              <a:cs typeface="Cambria"/>
            </a:rPr>
            <a:t>Asistente de la Educación</a:t>
          </a:r>
          <a:endParaRPr lang="es-CL" sz="1100" b="1" dirty="0">
            <a:latin typeface="Cambria"/>
            <a:cs typeface="Cambria"/>
          </a:endParaRPr>
        </a:p>
      </dgm:t>
    </dgm:pt>
    <dgm:pt modelId="{4C14D44D-3710-4DBA-9B27-275D45844AE4}" type="parTrans" cxnId="{2B2956B1-6097-4678-B87E-0A0F637AB433}">
      <dgm:prSet/>
      <dgm:spPr/>
      <dgm:t>
        <a:bodyPr/>
        <a:lstStyle/>
        <a:p>
          <a:endParaRPr lang="es-CL" sz="1100" b="1">
            <a:latin typeface="Cambria"/>
            <a:cs typeface="Cambria"/>
          </a:endParaRPr>
        </a:p>
      </dgm:t>
    </dgm:pt>
    <dgm:pt modelId="{B151F5D7-199E-4FF4-B126-DCAD1D55D3A0}" type="sibTrans" cxnId="{2B2956B1-6097-4678-B87E-0A0F637AB433}">
      <dgm:prSet/>
      <dgm:spPr/>
      <dgm:t>
        <a:bodyPr/>
        <a:lstStyle/>
        <a:p>
          <a:endParaRPr lang="es-CL" sz="1100" b="1">
            <a:latin typeface="Cambria"/>
            <a:cs typeface="Cambria"/>
          </a:endParaRPr>
        </a:p>
      </dgm:t>
    </dgm:pt>
    <dgm:pt modelId="{721BC4E1-5710-46E7-810D-FE29B59851D1}">
      <dgm:prSet custT="1"/>
      <dgm:spPr>
        <a:solidFill>
          <a:srgbClr val="4F81BD"/>
        </a:solidFill>
      </dgm:spPr>
      <dgm:t>
        <a:bodyPr/>
        <a:lstStyle/>
        <a:p>
          <a:pPr rtl="0"/>
          <a:r>
            <a:rPr lang="es-CL" sz="1100" b="1" dirty="0" smtClean="0">
              <a:latin typeface="Cambria"/>
              <a:cs typeface="Cambria"/>
            </a:rPr>
            <a:t>Ortesis y Protesis</a:t>
          </a:r>
          <a:endParaRPr lang="es-CL" sz="1100" b="1" dirty="0">
            <a:latin typeface="Cambria"/>
            <a:cs typeface="Cambria"/>
          </a:endParaRPr>
        </a:p>
      </dgm:t>
    </dgm:pt>
    <dgm:pt modelId="{B236815F-5377-4351-858E-1492E59505D7}" type="parTrans" cxnId="{B5AA6034-59DC-4ADE-82EC-400BC203B690}">
      <dgm:prSet/>
      <dgm:spPr/>
      <dgm:t>
        <a:bodyPr/>
        <a:lstStyle/>
        <a:p>
          <a:endParaRPr lang="en-US" sz="1100" b="1">
            <a:latin typeface="Cambria"/>
            <a:cs typeface="Cambria"/>
          </a:endParaRPr>
        </a:p>
      </dgm:t>
    </dgm:pt>
    <dgm:pt modelId="{7D515EF3-893D-41A5-9CF8-8410D81EF660}" type="sibTrans" cxnId="{B5AA6034-59DC-4ADE-82EC-400BC203B690}">
      <dgm:prSet/>
      <dgm:spPr/>
      <dgm:t>
        <a:bodyPr/>
        <a:lstStyle/>
        <a:p>
          <a:endParaRPr lang="en-US" sz="1100" b="1">
            <a:latin typeface="Cambria"/>
            <a:cs typeface="Cambria"/>
          </a:endParaRPr>
        </a:p>
      </dgm:t>
    </dgm:pt>
    <dgm:pt modelId="{CC69100E-4EE7-4A0E-A9FF-3687E7B2CD15}">
      <dgm:prSet custT="1"/>
      <dgm:spPr>
        <a:solidFill>
          <a:srgbClr val="4F81BD"/>
        </a:solidFill>
      </dgm:spPr>
      <dgm:t>
        <a:bodyPr/>
        <a:lstStyle/>
        <a:p>
          <a:pPr rtl="0"/>
          <a:r>
            <a:rPr lang="es-CL" sz="1100" b="1" dirty="0" smtClean="0">
              <a:latin typeface="Cambria"/>
              <a:cs typeface="Cambria"/>
            </a:rPr>
            <a:t>Dispositivos de alta tecnología</a:t>
          </a:r>
          <a:endParaRPr lang="es-CL" sz="1100" b="1" dirty="0">
            <a:latin typeface="Cambria"/>
            <a:cs typeface="Cambria"/>
          </a:endParaRPr>
        </a:p>
      </dgm:t>
    </dgm:pt>
    <dgm:pt modelId="{59C240FE-3AA7-45C3-AB09-41D8372C5121}" type="parTrans" cxnId="{B5E20BAE-AC5D-4531-A1EB-A6927C56AFFF}">
      <dgm:prSet/>
      <dgm:spPr/>
      <dgm:t>
        <a:bodyPr/>
        <a:lstStyle/>
        <a:p>
          <a:endParaRPr lang="en-US" sz="1100" b="1">
            <a:latin typeface="Cambria"/>
            <a:cs typeface="Cambria"/>
          </a:endParaRPr>
        </a:p>
      </dgm:t>
    </dgm:pt>
    <dgm:pt modelId="{560C8750-9D13-44BB-A478-D93E7266DFE2}" type="sibTrans" cxnId="{B5E20BAE-AC5D-4531-A1EB-A6927C56AFFF}">
      <dgm:prSet/>
      <dgm:spPr/>
      <dgm:t>
        <a:bodyPr/>
        <a:lstStyle/>
        <a:p>
          <a:endParaRPr lang="en-US" sz="1100" b="1">
            <a:latin typeface="Cambria"/>
            <a:cs typeface="Cambria"/>
          </a:endParaRPr>
        </a:p>
      </dgm:t>
    </dgm:pt>
    <dgm:pt modelId="{CBA6BE82-F497-46EE-95A4-03FBA7413C4B}">
      <dgm:prSet custT="1"/>
      <dgm:spPr>
        <a:solidFill>
          <a:srgbClr val="DC8630"/>
        </a:solidFill>
      </dgm:spPr>
      <dgm:t>
        <a:bodyPr/>
        <a:lstStyle/>
        <a:p>
          <a:pPr rtl="0"/>
          <a:r>
            <a:rPr lang="es-CL" sz="1100" b="1" dirty="0" smtClean="0">
              <a:latin typeface="Cambria"/>
              <a:cs typeface="Cambria"/>
            </a:rPr>
            <a:t>Programa Domicilio</a:t>
          </a:r>
          <a:endParaRPr lang="es-CL" sz="1100" b="1" dirty="0">
            <a:latin typeface="Cambria"/>
            <a:cs typeface="Cambria"/>
          </a:endParaRPr>
        </a:p>
      </dgm:t>
    </dgm:pt>
    <dgm:pt modelId="{24E2D2F5-58DD-497E-B2B8-0ED18C915D61}" type="parTrans" cxnId="{26CB4FFD-770C-42C4-8304-B3FBE95A5FE0}">
      <dgm:prSet/>
      <dgm:spPr/>
      <dgm:t>
        <a:bodyPr/>
        <a:lstStyle/>
        <a:p>
          <a:endParaRPr lang="en-US" sz="1100" b="1">
            <a:latin typeface="Cambria"/>
            <a:cs typeface="Cambria"/>
          </a:endParaRPr>
        </a:p>
      </dgm:t>
    </dgm:pt>
    <dgm:pt modelId="{49AC05A8-E246-4B3D-9BFF-131CAA8CBA56}" type="sibTrans" cxnId="{26CB4FFD-770C-42C4-8304-B3FBE95A5FE0}">
      <dgm:prSet/>
      <dgm:spPr/>
      <dgm:t>
        <a:bodyPr/>
        <a:lstStyle/>
        <a:p>
          <a:endParaRPr lang="en-US" sz="1100" b="1">
            <a:latin typeface="Cambria"/>
            <a:cs typeface="Cambria"/>
          </a:endParaRPr>
        </a:p>
      </dgm:t>
    </dgm:pt>
    <dgm:pt modelId="{105F42F6-E689-4CB7-BD0E-138648AD7099}">
      <dgm:prSet custT="1"/>
      <dgm:spPr>
        <a:solidFill>
          <a:schemeClr val="accent1"/>
        </a:solidFill>
      </dgm:spPr>
      <dgm:t>
        <a:bodyPr/>
        <a:lstStyle/>
        <a:p>
          <a:pPr rtl="0"/>
          <a:r>
            <a:rPr lang="es-CL" sz="1100" b="1" dirty="0" smtClean="0">
              <a:latin typeface="Cambria"/>
              <a:cs typeface="Cambria"/>
            </a:rPr>
            <a:t>Equipo Terapéutico</a:t>
          </a:r>
          <a:endParaRPr lang="es-CL" sz="1100" b="1" dirty="0">
            <a:latin typeface="Cambria"/>
            <a:cs typeface="Cambria"/>
          </a:endParaRPr>
        </a:p>
      </dgm:t>
    </dgm:pt>
    <dgm:pt modelId="{0E1E54D8-BEE0-4006-89F9-3CB279BE1D1B}" type="parTrans" cxnId="{37C10682-8B0D-45AF-B925-33A07125C0A4}">
      <dgm:prSet/>
      <dgm:spPr/>
      <dgm:t>
        <a:bodyPr/>
        <a:lstStyle/>
        <a:p>
          <a:endParaRPr lang="en-US" sz="1100" b="1">
            <a:latin typeface="Cambria"/>
            <a:cs typeface="Cambria"/>
          </a:endParaRPr>
        </a:p>
      </dgm:t>
    </dgm:pt>
    <dgm:pt modelId="{F24FD07E-796F-4955-883D-B47C425A6653}" type="sibTrans" cxnId="{37C10682-8B0D-45AF-B925-33A07125C0A4}">
      <dgm:prSet/>
      <dgm:spPr/>
      <dgm:t>
        <a:bodyPr/>
        <a:lstStyle/>
        <a:p>
          <a:endParaRPr lang="en-US" sz="1100" b="1">
            <a:latin typeface="Cambria"/>
            <a:cs typeface="Cambria"/>
          </a:endParaRPr>
        </a:p>
      </dgm:t>
    </dgm:pt>
    <dgm:pt modelId="{0A2120C3-3AC4-41A1-824C-97924531201D}" type="pres">
      <dgm:prSet presAssocID="{BA2760A9-7FB8-41D0-A348-4C280C5DB20D}" presName="hierChild1" presStyleCnt="0">
        <dgm:presLayoutVars>
          <dgm:orgChart val="1"/>
          <dgm:chPref val="1"/>
          <dgm:dir/>
          <dgm:animOne val="branch"/>
          <dgm:animLvl val="lvl"/>
          <dgm:resizeHandles/>
        </dgm:presLayoutVars>
      </dgm:prSet>
      <dgm:spPr/>
      <dgm:t>
        <a:bodyPr/>
        <a:lstStyle/>
        <a:p>
          <a:endParaRPr lang="es-CL"/>
        </a:p>
      </dgm:t>
    </dgm:pt>
    <dgm:pt modelId="{AACE35DB-E019-40C6-93C8-EF95869B5B4F}" type="pres">
      <dgm:prSet presAssocID="{CECBD5B7-F502-48A0-9661-4686115264FA}" presName="hierRoot1" presStyleCnt="0">
        <dgm:presLayoutVars>
          <dgm:hierBranch val="init"/>
        </dgm:presLayoutVars>
      </dgm:prSet>
      <dgm:spPr/>
      <dgm:t>
        <a:bodyPr/>
        <a:lstStyle/>
        <a:p>
          <a:endParaRPr lang="es-CL"/>
        </a:p>
      </dgm:t>
    </dgm:pt>
    <dgm:pt modelId="{6C048497-62B4-47A8-A7C8-FDD598220AFF}" type="pres">
      <dgm:prSet presAssocID="{CECBD5B7-F502-48A0-9661-4686115264FA}" presName="rootComposite1" presStyleCnt="0"/>
      <dgm:spPr/>
      <dgm:t>
        <a:bodyPr/>
        <a:lstStyle/>
        <a:p>
          <a:endParaRPr lang="es-CL"/>
        </a:p>
      </dgm:t>
    </dgm:pt>
    <dgm:pt modelId="{858C93C2-5B9E-4B61-9670-485551077BFB}" type="pres">
      <dgm:prSet presAssocID="{CECBD5B7-F502-48A0-9661-4686115264FA}" presName="rootText1" presStyleLbl="node0" presStyleIdx="0" presStyleCnt="1" custScaleX="171204">
        <dgm:presLayoutVars>
          <dgm:chPref val="3"/>
        </dgm:presLayoutVars>
      </dgm:prSet>
      <dgm:spPr/>
      <dgm:t>
        <a:bodyPr/>
        <a:lstStyle/>
        <a:p>
          <a:endParaRPr lang="es-CL"/>
        </a:p>
      </dgm:t>
    </dgm:pt>
    <dgm:pt modelId="{BA4417D5-B5BF-44DB-BBFF-7D4A3641456D}" type="pres">
      <dgm:prSet presAssocID="{CECBD5B7-F502-48A0-9661-4686115264FA}" presName="rootConnector1" presStyleLbl="node1" presStyleIdx="0" presStyleCnt="0"/>
      <dgm:spPr/>
      <dgm:t>
        <a:bodyPr/>
        <a:lstStyle/>
        <a:p>
          <a:endParaRPr lang="es-CL"/>
        </a:p>
      </dgm:t>
    </dgm:pt>
    <dgm:pt modelId="{D51A0A6F-15D2-42AE-B882-7F710B3FF748}" type="pres">
      <dgm:prSet presAssocID="{CECBD5B7-F502-48A0-9661-4686115264FA}" presName="hierChild2" presStyleCnt="0"/>
      <dgm:spPr/>
      <dgm:t>
        <a:bodyPr/>
        <a:lstStyle/>
        <a:p>
          <a:endParaRPr lang="es-CL"/>
        </a:p>
      </dgm:t>
    </dgm:pt>
    <dgm:pt modelId="{5241604F-3449-4A8F-99E5-D9CB83A4350B}" type="pres">
      <dgm:prSet presAssocID="{035CCB35-D839-4632-8DB6-81AE24D40F9F}" presName="Name37" presStyleLbl="parChTrans1D2" presStyleIdx="0" presStyleCnt="6"/>
      <dgm:spPr/>
      <dgm:t>
        <a:bodyPr/>
        <a:lstStyle/>
        <a:p>
          <a:endParaRPr lang="es-CL"/>
        </a:p>
      </dgm:t>
    </dgm:pt>
    <dgm:pt modelId="{746A9FE9-B4CF-4F65-91F2-17573A394291}" type="pres">
      <dgm:prSet presAssocID="{7AAFAACC-FD2D-448B-B683-404898701C15}" presName="hierRoot2" presStyleCnt="0">
        <dgm:presLayoutVars>
          <dgm:hierBranch val="init"/>
        </dgm:presLayoutVars>
      </dgm:prSet>
      <dgm:spPr/>
      <dgm:t>
        <a:bodyPr/>
        <a:lstStyle/>
        <a:p>
          <a:endParaRPr lang="es-CL"/>
        </a:p>
      </dgm:t>
    </dgm:pt>
    <dgm:pt modelId="{83DFE596-5BFA-4D37-A280-534F9CE2A2B8}" type="pres">
      <dgm:prSet presAssocID="{7AAFAACC-FD2D-448B-B683-404898701C15}" presName="rootComposite" presStyleCnt="0"/>
      <dgm:spPr/>
      <dgm:t>
        <a:bodyPr/>
        <a:lstStyle/>
        <a:p>
          <a:endParaRPr lang="es-CL"/>
        </a:p>
      </dgm:t>
    </dgm:pt>
    <dgm:pt modelId="{6547E0F9-7946-4C71-9F16-9640C0978906}" type="pres">
      <dgm:prSet presAssocID="{7AAFAACC-FD2D-448B-B683-404898701C15}" presName="rootText" presStyleLbl="node2" presStyleIdx="0" presStyleCnt="6">
        <dgm:presLayoutVars>
          <dgm:chPref val="3"/>
        </dgm:presLayoutVars>
      </dgm:prSet>
      <dgm:spPr/>
      <dgm:t>
        <a:bodyPr/>
        <a:lstStyle/>
        <a:p>
          <a:endParaRPr lang="es-CL"/>
        </a:p>
      </dgm:t>
    </dgm:pt>
    <dgm:pt modelId="{0A300AC9-AD4E-4651-AB18-060720B225BD}" type="pres">
      <dgm:prSet presAssocID="{7AAFAACC-FD2D-448B-B683-404898701C15}" presName="rootConnector" presStyleLbl="node2" presStyleIdx="0" presStyleCnt="6"/>
      <dgm:spPr/>
      <dgm:t>
        <a:bodyPr/>
        <a:lstStyle/>
        <a:p>
          <a:endParaRPr lang="es-CL"/>
        </a:p>
      </dgm:t>
    </dgm:pt>
    <dgm:pt modelId="{85E5A1BB-6452-42BF-9565-9BBAB7723AE7}" type="pres">
      <dgm:prSet presAssocID="{7AAFAACC-FD2D-448B-B683-404898701C15}" presName="hierChild4" presStyleCnt="0"/>
      <dgm:spPr/>
      <dgm:t>
        <a:bodyPr/>
        <a:lstStyle/>
        <a:p>
          <a:endParaRPr lang="es-CL"/>
        </a:p>
      </dgm:t>
    </dgm:pt>
    <dgm:pt modelId="{D86F25E0-65AF-4D8A-9889-440542322B58}" type="pres">
      <dgm:prSet presAssocID="{E852DF46-9C4F-4AD3-AE7C-B2C07D2720A3}" presName="Name37" presStyleLbl="parChTrans1D3" presStyleIdx="0" presStyleCnt="15"/>
      <dgm:spPr/>
      <dgm:t>
        <a:bodyPr/>
        <a:lstStyle/>
        <a:p>
          <a:endParaRPr lang="es-CL"/>
        </a:p>
      </dgm:t>
    </dgm:pt>
    <dgm:pt modelId="{FB8AD0EB-9158-4E3F-833F-725A7661AB89}" type="pres">
      <dgm:prSet presAssocID="{BB545D28-4C25-44BA-88CB-1F866E90A2C7}" presName="hierRoot2" presStyleCnt="0">
        <dgm:presLayoutVars>
          <dgm:hierBranch val="init"/>
        </dgm:presLayoutVars>
      </dgm:prSet>
      <dgm:spPr/>
      <dgm:t>
        <a:bodyPr/>
        <a:lstStyle/>
        <a:p>
          <a:endParaRPr lang="es-CL"/>
        </a:p>
      </dgm:t>
    </dgm:pt>
    <dgm:pt modelId="{597AB514-314D-48D0-B940-5E6455C71131}" type="pres">
      <dgm:prSet presAssocID="{BB545D28-4C25-44BA-88CB-1F866E90A2C7}" presName="rootComposite" presStyleCnt="0"/>
      <dgm:spPr/>
      <dgm:t>
        <a:bodyPr/>
        <a:lstStyle/>
        <a:p>
          <a:endParaRPr lang="es-CL"/>
        </a:p>
      </dgm:t>
    </dgm:pt>
    <dgm:pt modelId="{1A71950E-E550-498D-A352-D84898345F59}" type="pres">
      <dgm:prSet presAssocID="{BB545D28-4C25-44BA-88CB-1F866E90A2C7}" presName="rootText" presStyleLbl="node3" presStyleIdx="0" presStyleCnt="15">
        <dgm:presLayoutVars>
          <dgm:chPref val="3"/>
        </dgm:presLayoutVars>
      </dgm:prSet>
      <dgm:spPr/>
      <dgm:t>
        <a:bodyPr/>
        <a:lstStyle/>
        <a:p>
          <a:endParaRPr lang="es-CL"/>
        </a:p>
      </dgm:t>
    </dgm:pt>
    <dgm:pt modelId="{4EF3FC38-670D-46D2-B78C-EBF36B09E826}" type="pres">
      <dgm:prSet presAssocID="{BB545D28-4C25-44BA-88CB-1F866E90A2C7}" presName="rootConnector" presStyleLbl="node3" presStyleIdx="0" presStyleCnt="15"/>
      <dgm:spPr/>
      <dgm:t>
        <a:bodyPr/>
        <a:lstStyle/>
        <a:p>
          <a:endParaRPr lang="es-CL"/>
        </a:p>
      </dgm:t>
    </dgm:pt>
    <dgm:pt modelId="{92513AFB-50D9-4B46-A2F6-B1BFB873BCD1}" type="pres">
      <dgm:prSet presAssocID="{BB545D28-4C25-44BA-88CB-1F866E90A2C7}" presName="hierChild4" presStyleCnt="0"/>
      <dgm:spPr/>
      <dgm:t>
        <a:bodyPr/>
        <a:lstStyle/>
        <a:p>
          <a:endParaRPr lang="es-CL"/>
        </a:p>
      </dgm:t>
    </dgm:pt>
    <dgm:pt modelId="{71789572-D54C-4D87-92D6-85E2A474052E}" type="pres">
      <dgm:prSet presAssocID="{BB545D28-4C25-44BA-88CB-1F866E90A2C7}" presName="hierChild5" presStyleCnt="0"/>
      <dgm:spPr/>
      <dgm:t>
        <a:bodyPr/>
        <a:lstStyle/>
        <a:p>
          <a:endParaRPr lang="es-CL"/>
        </a:p>
      </dgm:t>
    </dgm:pt>
    <dgm:pt modelId="{B12BCAF4-BEA3-486C-B4B2-BD05A5B2FB5D}" type="pres">
      <dgm:prSet presAssocID="{24693F39-C31C-4A17-820F-1ACADCCF28AE}" presName="Name37" presStyleLbl="parChTrans1D3" presStyleIdx="1" presStyleCnt="15"/>
      <dgm:spPr/>
      <dgm:t>
        <a:bodyPr/>
        <a:lstStyle/>
        <a:p>
          <a:endParaRPr lang="es-CL"/>
        </a:p>
      </dgm:t>
    </dgm:pt>
    <dgm:pt modelId="{3C2EC1BB-8C4F-4EE7-A289-50EF481E8B8B}" type="pres">
      <dgm:prSet presAssocID="{C7A1C68A-CD07-4CAD-AA66-1D08D9ACB8E1}" presName="hierRoot2" presStyleCnt="0">
        <dgm:presLayoutVars>
          <dgm:hierBranch val="init"/>
        </dgm:presLayoutVars>
      </dgm:prSet>
      <dgm:spPr/>
      <dgm:t>
        <a:bodyPr/>
        <a:lstStyle/>
        <a:p>
          <a:endParaRPr lang="es-CL"/>
        </a:p>
      </dgm:t>
    </dgm:pt>
    <dgm:pt modelId="{AB12E8E9-68EF-4B84-9A76-5CFCD7D5F474}" type="pres">
      <dgm:prSet presAssocID="{C7A1C68A-CD07-4CAD-AA66-1D08D9ACB8E1}" presName="rootComposite" presStyleCnt="0"/>
      <dgm:spPr/>
      <dgm:t>
        <a:bodyPr/>
        <a:lstStyle/>
        <a:p>
          <a:endParaRPr lang="es-CL"/>
        </a:p>
      </dgm:t>
    </dgm:pt>
    <dgm:pt modelId="{49DB560D-96A1-4D52-BD3B-45AA0F3B1D62}" type="pres">
      <dgm:prSet presAssocID="{C7A1C68A-CD07-4CAD-AA66-1D08D9ACB8E1}" presName="rootText" presStyleLbl="node3" presStyleIdx="1" presStyleCnt="15">
        <dgm:presLayoutVars>
          <dgm:chPref val="3"/>
        </dgm:presLayoutVars>
      </dgm:prSet>
      <dgm:spPr/>
      <dgm:t>
        <a:bodyPr/>
        <a:lstStyle/>
        <a:p>
          <a:endParaRPr lang="es-CL"/>
        </a:p>
      </dgm:t>
    </dgm:pt>
    <dgm:pt modelId="{27E578B0-83E5-44DA-BE9A-BA09CB3BBEA6}" type="pres">
      <dgm:prSet presAssocID="{C7A1C68A-CD07-4CAD-AA66-1D08D9ACB8E1}" presName="rootConnector" presStyleLbl="node3" presStyleIdx="1" presStyleCnt="15"/>
      <dgm:spPr/>
      <dgm:t>
        <a:bodyPr/>
        <a:lstStyle/>
        <a:p>
          <a:endParaRPr lang="es-CL"/>
        </a:p>
      </dgm:t>
    </dgm:pt>
    <dgm:pt modelId="{6D980000-C24F-428A-BF8C-4454C6BBC8C8}" type="pres">
      <dgm:prSet presAssocID="{C7A1C68A-CD07-4CAD-AA66-1D08D9ACB8E1}" presName="hierChild4" presStyleCnt="0"/>
      <dgm:spPr/>
      <dgm:t>
        <a:bodyPr/>
        <a:lstStyle/>
        <a:p>
          <a:endParaRPr lang="es-CL"/>
        </a:p>
      </dgm:t>
    </dgm:pt>
    <dgm:pt modelId="{5CE6397B-3301-40F6-A08B-B22EFBC4964A}" type="pres">
      <dgm:prSet presAssocID="{C7A1C68A-CD07-4CAD-AA66-1D08D9ACB8E1}" presName="hierChild5" presStyleCnt="0"/>
      <dgm:spPr/>
      <dgm:t>
        <a:bodyPr/>
        <a:lstStyle/>
        <a:p>
          <a:endParaRPr lang="es-CL"/>
        </a:p>
      </dgm:t>
    </dgm:pt>
    <dgm:pt modelId="{1EF8F563-C659-4F43-B500-AAAC87ED2D37}" type="pres">
      <dgm:prSet presAssocID="{316A9C18-A273-487D-A08E-9EFC85D19EDB}" presName="Name37" presStyleLbl="parChTrans1D3" presStyleIdx="2" presStyleCnt="15"/>
      <dgm:spPr/>
      <dgm:t>
        <a:bodyPr/>
        <a:lstStyle/>
        <a:p>
          <a:endParaRPr lang="es-CL"/>
        </a:p>
      </dgm:t>
    </dgm:pt>
    <dgm:pt modelId="{C57DE60F-9025-475C-8BBD-C06AF117BE65}" type="pres">
      <dgm:prSet presAssocID="{58309BE5-DA66-4496-8634-3483225F5D07}" presName="hierRoot2" presStyleCnt="0">
        <dgm:presLayoutVars>
          <dgm:hierBranch val="init"/>
        </dgm:presLayoutVars>
      </dgm:prSet>
      <dgm:spPr/>
      <dgm:t>
        <a:bodyPr/>
        <a:lstStyle/>
        <a:p>
          <a:endParaRPr lang="es-CL"/>
        </a:p>
      </dgm:t>
    </dgm:pt>
    <dgm:pt modelId="{9B8EFFA5-47BD-4A09-A7FB-DA86F19E0674}" type="pres">
      <dgm:prSet presAssocID="{58309BE5-DA66-4496-8634-3483225F5D07}" presName="rootComposite" presStyleCnt="0"/>
      <dgm:spPr/>
      <dgm:t>
        <a:bodyPr/>
        <a:lstStyle/>
        <a:p>
          <a:endParaRPr lang="es-CL"/>
        </a:p>
      </dgm:t>
    </dgm:pt>
    <dgm:pt modelId="{ED0EFA2B-D26A-48BC-AB8D-C518BA59A4EB}" type="pres">
      <dgm:prSet presAssocID="{58309BE5-DA66-4496-8634-3483225F5D07}" presName="rootText" presStyleLbl="node3" presStyleIdx="2" presStyleCnt="15">
        <dgm:presLayoutVars>
          <dgm:chPref val="3"/>
        </dgm:presLayoutVars>
      </dgm:prSet>
      <dgm:spPr/>
      <dgm:t>
        <a:bodyPr/>
        <a:lstStyle/>
        <a:p>
          <a:endParaRPr lang="es-CL"/>
        </a:p>
      </dgm:t>
    </dgm:pt>
    <dgm:pt modelId="{BC38AD8B-D7FE-4C5A-A0E6-57F905E045A7}" type="pres">
      <dgm:prSet presAssocID="{58309BE5-DA66-4496-8634-3483225F5D07}" presName="rootConnector" presStyleLbl="node3" presStyleIdx="2" presStyleCnt="15"/>
      <dgm:spPr/>
      <dgm:t>
        <a:bodyPr/>
        <a:lstStyle/>
        <a:p>
          <a:endParaRPr lang="es-CL"/>
        </a:p>
      </dgm:t>
    </dgm:pt>
    <dgm:pt modelId="{E40FAA7B-9263-42C5-8E70-EC8B75EC5D64}" type="pres">
      <dgm:prSet presAssocID="{58309BE5-DA66-4496-8634-3483225F5D07}" presName="hierChild4" presStyleCnt="0"/>
      <dgm:spPr/>
      <dgm:t>
        <a:bodyPr/>
        <a:lstStyle/>
        <a:p>
          <a:endParaRPr lang="es-CL"/>
        </a:p>
      </dgm:t>
    </dgm:pt>
    <dgm:pt modelId="{E836C3E3-7E10-4B70-A471-1878E033272C}" type="pres">
      <dgm:prSet presAssocID="{58309BE5-DA66-4496-8634-3483225F5D07}" presName="hierChild5" presStyleCnt="0"/>
      <dgm:spPr/>
      <dgm:t>
        <a:bodyPr/>
        <a:lstStyle/>
        <a:p>
          <a:endParaRPr lang="es-CL"/>
        </a:p>
      </dgm:t>
    </dgm:pt>
    <dgm:pt modelId="{7091C17A-3D2F-4983-9BA2-B11BB1607985}" type="pres">
      <dgm:prSet presAssocID="{D287CE4A-0627-428D-ABE1-34249EB1A088}" presName="Name37" presStyleLbl="parChTrans1D3" presStyleIdx="3" presStyleCnt="15"/>
      <dgm:spPr/>
      <dgm:t>
        <a:bodyPr/>
        <a:lstStyle/>
        <a:p>
          <a:endParaRPr lang="es-CL"/>
        </a:p>
      </dgm:t>
    </dgm:pt>
    <dgm:pt modelId="{1EA102FF-9B8E-4A2A-9A5A-DC28F442F2A6}" type="pres">
      <dgm:prSet presAssocID="{C4306EBF-BE26-4DA8-AD2A-822FD2E32A77}" presName="hierRoot2" presStyleCnt="0">
        <dgm:presLayoutVars>
          <dgm:hierBranch val="init"/>
        </dgm:presLayoutVars>
      </dgm:prSet>
      <dgm:spPr/>
      <dgm:t>
        <a:bodyPr/>
        <a:lstStyle/>
        <a:p>
          <a:endParaRPr lang="es-CL"/>
        </a:p>
      </dgm:t>
    </dgm:pt>
    <dgm:pt modelId="{0C4B3491-18EF-4229-B399-DDA3E9DDF9BF}" type="pres">
      <dgm:prSet presAssocID="{C4306EBF-BE26-4DA8-AD2A-822FD2E32A77}" presName="rootComposite" presStyleCnt="0"/>
      <dgm:spPr/>
      <dgm:t>
        <a:bodyPr/>
        <a:lstStyle/>
        <a:p>
          <a:endParaRPr lang="es-CL"/>
        </a:p>
      </dgm:t>
    </dgm:pt>
    <dgm:pt modelId="{ED8134FE-CE06-4D42-A2E9-FD334CBAA931}" type="pres">
      <dgm:prSet presAssocID="{C4306EBF-BE26-4DA8-AD2A-822FD2E32A77}" presName="rootText" presStyleLbl="node3" presStyleIdx="3" presStyleCnt="15">
        <dgm:presLayoutVars>
          <dgm:chPref val="3"/>
        </dgm:presLayoutVars>
      </dgm:prSet>
      <dgm:spPr/>
      <dgm:t>
        <a:bodyPr/>
        <a:lstStyle/>
        <a:p>
          <a:endParaRPr lang="es-CL"/>
        </a:p>
      </dgm:t>
    </dgm:pt>
    <dgm:pt modelId="{17AB1465-5319-4B5F-AD67-11408AB424CD}" type="pres">
      <dgm:prSet presAssocID="{C4306EBF-BE26-4DA8-AD2A-822FD2E32A77}" presName="rootConnector" presStyleLbl="node3" presStyleIdx="3" presStyleCnt="15"/>
      <dgm:spPr/>
      <dgm:t>
        <a:bodyPr/>
        <a:lstStyle/>
        <a:p>
          <a:endParaRPr lang="es-CL"/>
        </a:p>
      </dgm:t>
    </dgm:pt>
    <dgm:pt modelId="{E14CC72E-3083-41BC-B6B2-ED8123EED4DE}" type="pres">
      <dgm:prSet presAssocID="{C4306EBF-BE26-4DA8-AD2A-822FD2E32A77}" presName="hierChild4" presStyleCnt="0"/>
      <dgm:spPr/>
      <dgm:t>
        <a:bodyPr/>
        <a:lstStyle/>
        <a:p>
          <a:endParaRPr lang="es-CL"/>
        </a:p>
      </dgm:t>
    </dgm:pt>
    <dgm:pt modelId="{BB84472B-88E0-4C00-8193-703DFBAADA77}" type="pres">
      <dgm:prSet presAssocID="{C4306EBF-BE26-4DA8-AD2A-822FD2E32A77}" presName="hierChild5" presStyleCnt="0"/>
      <dgm:spPr/>
      <dgm:t>
        <a:bodyPr/>
        <a:lstStyle/>
        <a:p>
          <a:endParaRPr lang="es-CL"/>
        </a:p>
      </dgm:t>
    </dgm:pt>
    <dgm:pt modelId="{B537471B-71C9-4659-9E16-A84B6E902707}" type="pres">
      <dgm:prSet presAssocID="{7AAFAACC-FD2D-448B-B683-404898701C15}" presName="hierChild5" presStyleCnt="0"/>
      <dgm:spPr/>
      <dgm:t>
        <a:bodyPr/>
        <a:lstStyle/>
        <a:p>
          <a:endParaRPr lang="es-CL"/>
        </a:p>
      </dgm:t>
    </dgm:pt>
    <dgm:pt modelId="{20025431-1A82-4E1B-B251-5E583246D61E}" type="pres">
      <dgm:prSet presAssocID="{42C19CD9-21F4-4CC6-94E4-4A24D003BB8F}" presName="Name37" presStyleLbl="parChTrans1D2" presStyleIdx="1" presStyleCnt="6"/>
      <dgm:spPr/>
      <dgm:t>
        <a:bodyPr/>
        <a:lstStyle/>
        <a:p>
          <a:endParaRPr lang="es-CL"/>
        </a:p>
      </dgm:t>
    </dgm:pt>
    <dgm:pt modelId="{DF9A3428-F66E-4201-B833-25EF1B17738B}" type="pres">
      <dgm:prSet presAssocID="{27B71AD1-B312-45A4-BBA8-80F561B2B8F9}" presName="hierRoot2" presStyleCnt="0">
        <dgm:presLayoutVars>
          <dgm:hierBranch val="init"/>
        </dgm:presLayoutVars>
      </dgm:prSet>
      <dgm:spPr/>
      <dgm:t>
        <a:bodyPr/>
        <a:lstStyle/>
        <a:p>
          <a:endParaRPr lang="es-CL"/>
        </a:p>
      </dgm:t>
    </dgm:pt>
    <dgm:pt modelId="{16DB725B-2C88-4FE7-AABC-644192CE4DDE}" type="pres">
      <dgm:prSet presAssocID="{27B71AD1-B312-45A4-BBA8-80F561B2B8F9}" presName="rootComposite" presStyleCnt="0"/>
      <dgm:spPr/>
      <dgm:t>
        <a:bodyPr/>
        <a:lstStyle/>
        <a:p>
          <a:endParaRPr lang="es-CL"/>
        </a:p>
      </dgm:t>
    </dgm:pt>
    <dgm:pt modelId="{6926B6C6-6969-4F3B-B9D0-B0E81A51A2DE}" type="pres">
      <dgm:prSet presAssocID="{27B71AD1-B312-45A4-BBA8-80F561B2B8F9}" presName="rootText" presStyleLbl="node2" presStyleIdx="1" presStyleCnt="6">
        <dgm:presLayoutVars>
          <dgm:chPref val="3"/>
        </dgm:presLayoutVars>
      </dgm:prSet>
      <dgm:spPr/>
      <dgm:t>
        <a:bodyPr/>
        <a:lstStyle/>
        <a:p>
          <a:endParaRPr lang="es-CL"/>
        </a:p>
      </dgm:t>
    </dgm:pt>
    <dgm:pt modelId="{6CADC5C7-061E-4B09-8BDA-753C649B93DB}" type="pres">
      <dgm:prSet presAssocID="{27B71AD1-B312-45A4-BBA8-80F561B2B8F9}" presName="rootConnector" presStyleLbl="node2" presStyleIdx="1" presStyleCnt="6"/>
      <dgm:spPr/>
      <dgm:t>
        <a:bodyPr/>
        <a:lstStyle/>
        <a:p>
          <a:endParaRPr lang="es-CL"/>
        </a:p>
      </dgm:t>
    </dgm:pt>
    <dgm:pt modelId="{0F5ADFC5-FF54-4F9E-88C6-E79D639F655F}" type="pres">
      <dgm:prSet presAssocID="{27B71AD1-B312-45A4-BBA8-80F561B2B8F9}" presName="hierChild4" presStyleCnt="0"/>
      <dgm:spPr/>
      <dgm:t>
        <a:bodyPr/>
        <a:lstStyle/>
        <a:p>
          <a:endParaRPr lang="es-CL"/>
        </a:p>
      </dgm:t>
    </dgm:pt>
    <dgm:pt modelId="{6BBB3636-80A1-4932-A97C-CACFD0DC8F47}" type="pres">
      <dgm:prSet presAssocID="{E221E06C-0965-4284-82EF-3C696F44B7D4}" presName="Name37" presStyleLbl="parChTrans1D3" presStyleIdx="4" presStyleCnt="15"/>
      <dgm:spPr/>
      <dgm:t>
        <a:bodyPr/>
        <a:lstStyle/>
        <a:p>
          <a:endParaRPr lang="es-CL"/>
        </a:p>
      </dgm:t>
    </dgm:pt>
    <dgm:pt modelId="{D103A69A-390C-4017-9D15-55E7FE2B3ACF}" type="pres">
      <dgm:prSet presAssocID="{EF79CBD2-5B30-4EE3-8F3F-85C54DAA7125}" presName="hierRoot2" presStyleCnt="0">
        <dgm:presLayoutVars>
          <dgm:hierBranch val="init"/>
        </dgm:presLayoutVars>
      </dgm:prSet>
      <dgm:spPr/>
      <dgm:t>
        <a:bodyPr/>
        <a:lstStyle/>
        <a:p>
          <a:endParaRPr lang="es-CL"/>
        </a:p>
      </dgm:t>
    </dgm:pt>
    <dgm:pt modelId="{320CB951-5230-4039-8377-3201C6C832B8}" type="pres">
      <dgm:prSet presAssocID="{EF79CBD2-5B30-4EE3-8F3F-85C54DAA7125}" presName="rootComposite" presStyleCnt="0"/>
      <dgm:spPr/>
      <dgm:t>
        <a:bodyPr/>
        <a:lstStyle/>
        <a:p>
          <a:endParaRPr lang="es-CL"/>
        </a:p>
      </dgm:t>
    </dgm:pt>
    <dgm:pt modelId="{EDCEF456-E978-40CB-BD41-5FC128EAF5D3}" type="pres">
      <dgm:prSet presAssocID="{EF79CBD2-5B30-4EE3-8F3F-85C54DAA7125}" presName="rootText" presStyleLbl="node3" presStyleIdx="4" presStyleCnt="15">
        <dgm:presLayoutVars>
          <dgm:chPref val="3"/>
        </dgm:presLayoutVars>
      </dgm:prSet>
      <dgm:spPr/>
      <dgm:t>
        <a:bodyPr/>
        <a:lstStyle/>
        <a:p>
          <a:endParaRPr lang="es-CL"/>
        </a:p>
      </dgm:t>
    </dgm:pt>
    <dgm:pt modelId="{BCBD407D-8805-4D49-9CCE-786BF83F3885}" type="pres">
      <dgm:prSet presAssocID="{EF79CBD2-5B30-4EE3-8F3F-85C54DAA7125}" presName="rootConnector" presStyleLbl="node3" presStyleIdx="4" presStyleCnt="15"/>
      <dgm:spPr/>
      <dgm:t>
        <a:bodyPr/>
        <a:lstStyle/>
        <a:p>
          <a:endParaRPr lang="es-CL"/>
        </a:p>
      </dgm:t>
    </dgm:pt>
    <dgm:pt modelId="{88F9D211-EE1A-43BD-A05A-D7F5DF7E069D}" type="pres">
      <dgm:prSet presAssocID="{EF79CBD2-5B30-4EE3-8F3F-85C54DAA7125}" presName="hierChild4" presStyleCnt="0"/>
      <dgm:spPr/>
      <dgm:t>
        <a:bodyPr/>
        <a:lstStyle/>
        <a:p>
          <a:endParaRPr lang="es-CL"/>
        </a:p>
      </dgm:t>
    </dgm:pt>
    <dgm:pt modelId="{6ABB7367-59BA-4C76-9C38-21CA988A578F}" type="pres">
      <dgm:prSet presAssocID="{EF79CBD2-5B30-4EE3-8F3F-85C54DAA7125}" presName="hierChild5" presStyleCnt="0"/>
      <dgm:spPr/>
      <dgm:t>
        <a:bodyPr/>
        <a:lstStyle/>
        <a:p>
          <a:endParaRPr lang="es-CL"/>
        </a:p>
      </dgm:t>
    </dgm:pt>
    <dgm:pt modelId="{2989A76E-A8F4-4CAE-A288-43C9EA1737B4}" type="pres">
      <dgm:prSet presAssocID="{321B9ADB-C1B4-4EFB-A434-80605531DD79}" presName="Name37" presStyleLbl="parChTrans1D3" presStyleIdx="5" presStyleCnt="15"/>
      <dgm:spPr/>
      <dgm:t>
        <a:bodyPr/>
        <a:lstStyle/>
        <a:p>
          <a:endParaRPr lang="es-CL"/>
        </a:p>
      </dgm:t>
    </dgm:pt>
    <dgm:pt modelId="{D40BB59C-402E-4DD1-BB2D-1DE631483F66}" type="pres">
      <dgm:prSet presAssocID="{DA7428C0-73CF-4EBF-AFA9-EC02971EE68F}" presName="hierRoot2" presStyleCnt="0">
        <dgm:presLayoutVars>
          <dgm:hierBranch val="init"/>
        </dgm:presLayoutVars>
      </dgm:prSet>
      <dgm:spPr/>
      <dgm:t>
        <a:bodyPr/>
        <a:lstStyle/>
        <a:p>
          <a:endParaRPr lang="es-CL"/>
        </a:p>
      </dgm:t>
    </dgm:pt>
    <dgm:pt modelId="{B73DD4D5-78FE-4FCF-BAE2-857643AC227C}" type="pres">
      <dgm:prSet presAssocID="{DA7428C0-73CF-4EBF-AFA9-EC02971EE68F}" presName="rootComposite" presStyleCnt="0"/>
      <dgm:spPr/>
      <dgm:t>
        <a:bodyPr/>
        <a:lstStyle/>
        <a:p>
          <a:endParaRPr lang="es-CL"/>
        </a:p>
      </dgm:t>
    </dgm:pt>
    <dgm:pt modelId="{123B9F14-7D28-46D6-A44A-97B763FA9787}" type="pres">
      <dgm:prSet presAssocID="{DA7428C0-73CF-4EBF-AFA9-EC02971EE68F}" presName="rootText" presStyleLbl="node3" presStyleIdx="5" presStyleCnt="15">
        <dgm:presLayoutVars>
          <dgm:chPref val="3"/>
        </dgm:presLayoutVars>
      </dgm:prSet>
      <dgm:spPr/>
      <dgm:t>
        <a:bodyPr/>
        <a:lstStyle/>
        <a:p>
          <a:endParaRPr lang="es-CL"/>
        </a:p>
      </dgm:t>
    </dgm:pt>
    <dgm:pt modelId="{9620A84F-8AED-4466-957E-51A8E594411A}" type="pres">
      <dgm:prSet presAssocID="{DA7428C0-73CF-4EBF-AFA9-EC02971EE68F}" presName="rootConnector" presStyleLbl="node3" presStyleIdx="5" presStyleCnt="15"/>
      <dgm:spPr/>
      <dgm:t>
        <a:bodyPr/>
        <a:lstStyle/>
        <a:p>
          <a:endParaRPr lang="es-CL"/>
        </a:p>
      </dgm:t>
    </dgm:pt>
    <dgm:pt modelId="{CACB5D7E-DF0F-4701-8674-7EF1BCF23FE5}" type="pres">
      <dgm:prSet presAssocID="{DA7428C0-73CF-4EBF-AFA9-EC02971EE68F}" presName="hierChild4" presStyleCnt="0"/>
      <dgm:spPr/>
      <dgm:t>
        <a:bodyPr/>
        <a:lstStyle/>
        <a:p>
          <a:endParaRPr lang="es-CL"/>
        </a:p>
      </dgm:t>
    </dgm:pt>
    <dgm:pt modelId="{E8C7086B-05C0-4689-9D00-45DBAE06035E}" type="pres">
      <dgm:prSet presAssocID="{DA7428C0-73CF-4EBF-AFA9-EC02971EE68F}" presName="hierChild5" presStyleCnt="0"/>
      <dgm:spPr/>
      <dgm:t>
        <a:bodyPr/>
        <a:lstStyle/>
        <a:p>
          <a:endParaRPr lang="es-CL"/>
        </a:p>
      </dgm:t>
    </dgm:pt>
    <dgm:pt modelId="{014AFE42-9466-4F64-988E-4AC61D2D0484}" type="pres">
      <dgm:prSet presAssocID="{B53ACDDA-7BA1-4779-BDA2-4B75DC2C5414}" presName="Name37" presStyleLbl="parChTrans1D3" presStyleIdx="6" presStyleCnt="15"/>
      <dgm:spPr/>
      <dgm:t>
        <a:bodyPr/>
        <a:lstStyle/>
        <a:p>
          <a:endParaRPr lang="es-CL"/>
        </a:p>
      </dgm:t>
    </dgm:pt>
    <dgm:pt modelId="{6BA0E3E4-4E4E-49A6-9721-2D3C2F6E3312}" type="pres">
      <dgm:prSet presAssocID="{3F04F638-098C-4D63-B627-20CB5AA0DB09}" presName="hierRoot2" presStyleCnt="0">
        <dgm:presLayoutVars>
          <dgm:hierBranch val="init"/>
        </dgm:presLayoutVars>
      </dgm:prSet>
      <dgm:spPr/>
      <dgm:t>
        <a:bodyPr/>
        <a:lstStyle/>
        <a:p>
          <a:endParaRPr lang="es-CL"/>
        </a:p>
      </dgm:t>
    </dgm:pt>
    <dgm:pt modelId="{E254237D-E051-4186-9EFE-1F8684B044B2}" type="pres">
      <dgm:prSet presAssocID="{3F04F638-098C-4D63-B627-20CB5AA0DB09}" presName="rootComposite" presStyleCnt="0"/>
      <dgm:spPr/>
      <dgm:t>
        <a:bodyPr/>
        <a:lstStyle/>
        <a:p>
          <a:endParaRPr lang="es-CL"/>
        </a:p>
      </dgm:t>
    </dgm:pt>
    <dgm:pt modelId="{39530FB0-2900-4069-A194-662ED7EC634F}" type="pres">
      <dgm:prSet presAssocID="{3F04F638-098C-4D63-B627-20CB5AA0DB09}" presName="rootText" presStyleLbl="node3" presStyleIdx="6" presStyleCnt="15">
        <dgm:presLayoutVars>
          <dgm:chPref val="3"/>
        </dgm:presLayoutVars>
      </dgm:prSet>
      <dgm:spPr/>
      <dgm:t>
        <a:bodyPr/>
        <a:lstStyle/>
        <a:p>
          <a:endParaRPr lang="es-CL"/>
        </a:p>
      </dgm:t>
    </dgm:pt>
    <dgm:pt modelId="{7F9DDA0F-7257-4417-B020-E481B360B07D}" type="pres">
      <dgm:prSet presAssocID="{3F04F638-098C-4D63-B627-20CB5AA0DB09}" presName="rootConnector" presStyleLbl="node3" presStyleIdx="6" presStyleCnt="15"/>
      <dgm:spPr/>
      <dgm:t>
        <a:bodyPr/>
        <a:lstStyle/>
        <a:p>
          <a:endParaRPr lang="es-CL"/>
        </a:p>
      </dgm:t>
    </dgm:pt>
    <dgm:pt modelId="{A67C2F8A-1919-4680-88A6-20FCB8D1565E}" type="pres">
      <dgm:prSet presAssocID="{3F04F638-098C-4D63-B627-20CB5AA0DB09}" presName="hierChild4" presStyleCnt="0"/>
      <dgm:spPr/>
      <dgm:t>
        <a:bodyPr/>
        <a:lstStyle/>
        <a:p>
          <a:endParaRPr lang="es-CL"/>
        </a:p>
      </dgm:t>
    </dgm:pt>
    <dgm:pt modelId="{2A14FE98-2EC8-4576-9FCE-4843CF340362}" type="pres">
      <dgm:prSet presAssocID="{3F04F638-098C-4D63-B627-20CB5AA0DB09}" presName="hierChild5" presStyleCnt="0"/>
      <dgm:spPr/>
      <dgm:t>
        <a:bodyPr/>
        <a:lstStyle/>
        <a:p>
          <a:endParaRPr lang="es-CL"/>
        </a:p>
      </dgm:t>
    </dgm:pt>
    <dgm:pt modelId="{8A8A7459-A0D3-4035-AAD7-C2002A40243F}" type="pres">
      <dgm:prSet presAssocID="{66F7F56A-0275-4435-A474-1D47A56C2A66}" presName="Name37" presStyleLbl="parChTrans1D3" presStyleIdx="7" presStyleCnt="15"/>
      <dgm:spPr/>
      <dgm:t>
        <a:bodyPr/>
        <a:lstStyle/>
        <a:p>
          <a:endParaRPr lang="es-CL"/>
        </a:p>
      </dgm:t>
    </dgm:pt>
    <dgm:pt modelId="{8A3DB050-E429-4F06-B151-6864DDFAB072}" type="pres">
      <dgm:prSet presAssocID="{3932C7AB-ACC4-439A-A9C9-84A4D517AFB7}" presName="hierRoot2" presStyleCnt="0">
        <dgm:presLayoutVars>
          <dgm:hierBranch val="init"/>
        </dgm:presLayoutVars>
      </dgm:prSet>
      <dgm:spPr/>
      <dgm:t>
        <a:bodyPr/>
        <a:lstStyle/>
        <a:p>
          <a:endParaRPr lang="es-CL"/>
        </a:p>
      </dgm:t>
    </dgm:pt>
    <dgm:pt modelId="{DF2E0C62-275A-428C-A146-F5B8D08F61DF}" type="pres">
      <dgm:prSet presAssocID="{3932C7AB-ACC4-439A-A9C9-84A4D517AFB7}" presName="rootComposite" presStyleCnt="0"/>
      <dgm:spPr/>
      <dgm:t>
        <a:bodyPr/>
        <a:lstStyle/>
        <a:p>
          <a:endParaRPr lang="es-CL"/>
        </a:p>
      </dgm:t>
    </dgm:pt>
    <dgm:pt modelId="{F2A91FCF-A762-42C4-849A-1D6CB503296C}" type="pres">
      <dgm:prSet presAssocID="{3932C7AB-ACC4-439A-A9C9-84A4D517AFB7}" presName="rootText" presStyleLbl="node3" presStyleIdx="7" presStyleCnt="15">
        <dgm:presLayoutVars>
          <dgm:chPref val="3"/>
        </dgm:presLayoutVars>
      </dgm:prSet>
      <dgm:spPr/>
      <dgm:t>
        <a:bodyPr/>
        <a:lstStyle/>
        <a:p>
          <a:endParaRPr lang="es-CL"/>
        </a:p>
      </dgm:t>
    </dgm:pt>
    <dgm:pt modelId="{82F0E43B-C881-449C-87B2-D877FF5571FE}" type="pres">
      <dgm:prSet presAssocID="{3932C7AB-ACC4-439A-A9C9-84A4D517AFB7}" presName="rootConnector" presStyleLbl="node3" presStyleIdx="7" presStyleCnt="15"/>
      <dgm:spPr/>
      <dgm:t>
        <a:bodyPr/>
        <a:lstStyle/>
        <a:p>
          <a:endParaRPr lang="es-CL"/>
        </a:p>
      </dgm:t>
    </dgm:pt>
    <dgm:pt modelId="{ACC007F0-EACA-4C76-AEF0-AE240C846404}" type="pres">
      <dgm:prSet presAssocID="{3932C7AB-ACC4-439A-A9C9-84A4D517AFB7}" presName="hierChild4" presStyleCnt="0"/>
      <dgm:spPr/>
      <dgm:t>
        <a:bodyPr/>
        <a:lstStyle/>
        <a:p>
          <a:endParaRPr lang="es-CL"/>
        </a:p>
      </dgm:t>
    </dgm:pt>
    <dgm:pt modelId="{06E15EF6-095A-4BF6-92E3-AB19579CD112}" type="pres">
      <dgm:prSet presAssocID="{3932C7AB-ACC4-439A-A9C9-84A4D517AFB7}" presName="hierChild5" presStyleCnt="0"/>
      <dgm:spPr/>
      <dgm:t>
        <a:bodyPr/>
        <a:lstStyle/>
        <a:p>
          <a:endParaRPr lang="es-CL"/>
        </a:p>
      </dgm:t>
    </dgm:pt>
    <dgm:pt modelId="{AC0641EB-581B-40EC-B2B9-FC78B78A75E4}" type="pres">
      <dgm:prSet presAssocID="{27B71AD1-B312-45A4-BBA8-80F561B2B8F9}" presName="hierChild5" presStyleCnt="0"/>
      <dgm:spPr/>
      <dgm:t>
        <a:bodyPr/>
        <a:lstStyle/>
        <a:p>
          <a:endParaRPr lang="es-CL"/>
        </a:p>
      </dgm:t>
    </dgm:pt>
    <dgm:pt modelId="{30D59543-6D23-4E03-9CC8-F6BC76E45BAF}" type="pres">
      <dgm:prSet presAssocID="{3EB098EF-B27D-4785-A2A9-2583C4D62D29}" presName="Name37" presStyleLbl="parChTrans1D2" presStyleIdx="2" presStyleCnt="6"/>
      <dgm:spPr/>
      <dgm:t>
        <a:bodyPr/>
        <a:lstStyle/>
        <a:p>
          <a:endParaRPr lang="es-CL"/>
        </a:p>
      </dgm:t>
    </dgm:pt>
    <dgm:pt modelId="{770167CA-8658-4F1B-BDBE-15D84FF7A829}" type="pres">
      <dgm:prSet presAssocID="{5426A908-A935-489A-820B-516FC9A56F86}" presName="hierRoot2" presStyleCnt="0">
        <dgm:presLayoutVars>
          <dgm:hierBranch val="init"/>
        </dgm:presLayoutVars>
      </dgm:prSet>
      <dgm:spPr/>
      <dgm:t>
        <a:bodyPr/>
        <a:lstStyle/>
        <a:p>
          <a:endParaRPr lang="es-CL"/>
        </a:p>
      </dgm:t>
    </dgm:pt>
    <dgm:pt modelId="{EEB9A992-B6B0-43F1-B1D2-90F9D5097B0A}" type="pres">
      <dgm:prSet presAssocID="{5426A908-A935-489A-820B-516FC9A56F86}" presName="rootComposite" presStyleCnt="0"/>
      <dgm:spPr/>
      <dgm:t>
        <a:bodyPr/>
        <a:lstStyle/>
        <a:p>
          <a:endParaRPr lang="es-CL"/>
        </a:p>
      </dgm:t>
    </dgm:pt>
    <dgm:pt modelId="{A12D63AE-58A5-4B52-A96A-799DB4D916E4}" type="pres">
      <dgm:prSet presAssocID="{5426A908-A935-489A-820B-516FC9A56F86}" presName="rootText" presStyleLbl="node2" presStyleIdx="2" presStyleCnt="6">
        <dgm:presLayoutVars>
          <dgm:chPref val="3"/>
        </dgm:presLayoutVars>
      </dgm:prSet>
      <dgm:spPr/>
      <dgm:t>
        <a:bodyPr/>
        <a:lstStyle/>
        <a:p>
          <a:endParaRPr lang="es-CL"/>
        </a:p>
      </dgm:t>
    </dgm:pt>
    <dgm:pt modelId="{205D3F08-E5B6-4EBE-9BB6-258BA945B224}" type="pres">
      <dgm:prSet presAssocID="{5426A908-A935-489A-820B-516FC9A56F86}" presName="rootConnector" presStyleLbl="node2" presStyleIdx="2" presStyleCnt="6"/>
      <dgm:spPr/>
      <dgm:t>
        <a:bodyPr/>
        <a:lstStyle/>
        <a:p>
          <a:endParaRPr lang="es-CL"/>
        </a:p>
      </dgm:t>
    </dgm:pt>
    <dgm:pt modelId="{4D3E537A-F8D7-4C2C-A0FE-FA0165D995D9}" type="pres">
      <dgm:prSet presAssocID="{5426A908-A935-489A-820B-516FC9A56F86}" presName="hierChild4" presStyleCnt="0"/>
      <dgm:spPr/>
      <dgm:t>
        <a:bodyPr/>
        <a:lstStyle/>
        <a:p>
          <a:endParaRPr lang="es-CL"/>
        </a:p>
      </dgm:t>
    </dgm:pt>
    <dgm:pt modelId="{6BA6DC7B-5BE2-41E8-AAAD-27C7A7A8F20D}" type="pres">
      <dgm:prSet presAssocID="{A2D0FF68-3C05-4914-AE91-EDE3E1D371BD}" presName="Name37" presStyleLbl="parChTrans1D3" presStyleIdx="8" presStyleCnt="15"/>
      <dgm:spPr/>
      <dgm:t>
        <a:bodyPr/>
        <a:lstStyle/>
        <a:p>
          <a:endParaRPr lang="es-CL"/>
        </a:p>
      </dgm:t>
    </dgm:pt>
    <dgm:pt modelId="{D1F0A2B0-FC3B-4D4F-B098-3A18AE12EAFF}" type="pres">
      <dgm:prSet presAssocID="{65F36790-E9A4-4E12-BCBC-DD4DE42C7EC8}" presName="hierRoot2" presStyleCnt="0">
        <dgm:presLayoutVars>
          <dgm:hierBranch val="init"/>
        </dgm:presLayoutVars>
      </dgm:prSet>
      <dgm:spPr/>
      <dgm:t>
        <a:bodyPr/>
        <a:lstStyle/>
        <a:p>
          <a:endParaRPr lang="es-CL"/>
        </a:p>
      </dgm:t>
    </dgm:pt>
    <dgm:pt modelId="{6004AB8A-B6B3-48BE-B129-34ECAB28C5CE}" type="pres">
      <dgm:prSet presAssocID="{65F36790-E9A4-4E12-BCBC-DD4DE42C7EC8}" presName="rootComposite" presStyleCnt="0"/>
      <dgm:spPr/>
      <dgm:t>
        <a:bodyPr/>
        <a:lstStyle/>
        <a:p>
          <a:endParaRPr lang="es-CL"/>
        </a:p>
      </dgm:t>
    </dgm:pt>
    <dgm:pt modelId="{E3D71E60-2D02-446A-A98A-4F2B1E0374F1}" type="pres">
      <dgm:prSet presAssocID="{65F36790-E9A4-4E12-BCBC-DD4DE42C7EC8}" presName="rootText" presStyleLbl="node3" presStyleIdx="8" presStyleCnt="15">
        <dgm:presLayoutVars>
          <dgm:chPref val="3"/>
        </dgm:presLayoutVars>
      </dgm:prSet>
      <dgm:spPr/>
      <dgm:t>
        <a:bodyPr/>
        <a:lstStyle/>
        <a:p>
          <a:endParaRPr lang="es-CL"/>
        </a:p>
      </dgm:t>
    </dgm:pt>
    <dgm:pt modelId="{D91E0663-BCC3-4074-9C57-4EA76B4A768B}" type="pres">
      <dgm:prSet presAssocID="{65F36790-E9A4-4E12-BCBC-DD4DE42C7EC8}" presName="rootConnector" presStyleLbl="node3" presStyleIdx="8" presStyleCnt="15"/>
      <dgm:spPr/>
      <dgm:t>
        <a:bodyPr/>
        <a:lstStyle/>
        <a:p>
          <a:endParaRPr lang="es-CL"/>
        </a:p>
      </dgm:t>
    </dgm:pt>
    <dgm:pt modelId="{A500E61B-2EE4-4CD5-BD4C-F9045CFFD328}" type="pres">
      <dgm:prSet presAssocID="{65F36790-E9A4-4E12-BCBC-DD4DE42C7EC8}" presName="hierChild4" presStyleCnt="0"/>
      <dgm:spPr/>
      <dgm:t>
        <a:bodyPr/>
        <a:lstStyle/>
        <a:p>
          <a:endParaRPr lang="es-CL"/>
        </a:p>
      </dgm:t>
    </dgm:pt>
    <dgm:pt modelId="{B36FE2C2-01D8-4624-9297-015B756974C2}" type="pres">
      <dgm:prSet presAssocID="{65F36790-E9A4-4E12-BCBC-DD4DE42C7EC8}" presName="hierChild5" presStyleCnt="0"/>
      <dgm:spPr/>
      <dgm:t>
        <a:bodyPr/>
        <a:lstStyle/>
        <a:p>
          <a:endParaRPr lang="es-CL"/>
        </a:p>
      </dgm:t>
    </dgm:pt>
    <dgm:pt modelId="{0AB94A4A-86F5-453D-B45F-CD26AB3A040A}" type="pres">
      <dgm:prSet presAssocID="{9A221B90-1BBB-4464-ADD2-686E81358D7D}" presName="Name37" presStyleLbl="parChTrans1D3" presStyleIdx="9" presStyleCnt="15"/>
      <dgm:spPr/>
      <dgm:t>
        <a:bodyPr/>
        <a:lstStyle/>
        <a:p>
          <a:endParaRPr lang="es-CL"/>
        </a:p>
      </dgm:t>
    </dgm:pt>
    <dgm:pt modelId="{D54981C4-B4F7-4E2F-A5B9-ED3139EF50A1}" type="pres">
      <dgm:prSet presAssocID="{40B773C3-F58B-4EAC-8052-EC43A0B607EB}" presName="hierRoot2" presStyleCnt="0">
        <dgm:presLayoutVars>
          <dgm:hierBranch val="init"/>
        </dgm:presLayoutVars>
      </dgm:prSet>
      <dgm:spPr/>
      <dgm:t>
        <a:bodyPr/>
        <a:lstStyle/>
        <a:p>
          <a:endParaRPr lang="es-CL"/>
        </a:p>
      </dgm:t>
    </dgm:pt>
    <dgm:pt modelId="{B5A5E553-2351-4D03-8D9B-C5F590126796}" type="pres">
      <dgm:prSet presAssocID="{40B773C3-F58B-4EAC-8052-EC43A0B607EB}" presName="rootComposite" presStyleCnt="0"/>
      <dgm:spPr/>
      <dgm:t>
        <a:bodyPr/>
        <a:lstStyle/>
        <a:p>
          <a:endParaRPr lang="es-CL"/>
        </a:p>
      </dgm:t>
    </dgm:pt>
    <dgm:pt modelId="{4D06C561-1335-4320-A487-7239788446C5}" type="pres">
      <dgm:prSet presAssocID="{40B773C3-F58B-4EAC-8052-EC43A0B607EB}" presName="rootText" presStyleLbl="node3" presStyleIdx="9" presStyleCnt="15">
        <dgm:presLayoutVars>
          <dgm:chPref val="3"/>
        </dgm:presLayoutVars>
      </dgm:prSet>
      <dgm:spPr/>
      <dgm:t>
        <a:bodyPr/>
        <a:lstStyle/>
        <a:p>
          <a:endParaRPr lang="es-CL"/>
        </a:p>
      </dgm:t>
    </dgm:pt>
    <dgm:pt modelId="{27062A46-C35B-413D-9444-F026A1506370}" type="pres">
      <dgm:prSet presAssocID="{40B773C3-F58B-4EAC-8052-EC43A0B607EB}" presName="rootConnector" presStyleLbl="node3" presStyleIdx="9" presStyleCnt="15"/>
      <dgm:spPr/>
      <dgm:t>
        <a:bodyPr/>
        <a:lstStyle/>
        <a:p>
          <a:endParaRPr lang="es-CL"/>
        </a:p>
      </dgm:t>
    </dgm:pt>
    <dgm:pt modelId="{CE523386-8AC5-47C3-8FE4-AAD2E6E96D0C}" type="pres">
      <dgm:prSet presAssocID="{40B773C3-F58B-4EAC-8052-EC43A0B607EB}" presName="hierChild4" presStyleCnt="0"/>
      <dgm:spPr/>
      <dgm:t>
        <a:bodyPr/>
        <a:lstStyle/>
        <a:p>
          <a:endParaRPr lang="es-CL"/>
        </a:p>
      </dgm:t>
    </dgm:pt>
    <dgm:pt modelId="{92EB4CB8-B62B-41E2-8077-504BFC38076C}" type="pres">
      <dgm:prSet presAssocID="{40B773C3-F58B-4EAC-8052-EC43A0B607EB}" presName="hierChild5" presStyleCnt="0"/>
      <dgm:spPr/>
      <dgm:t>
        <a:bodyPr/>
        <a:lstStyle/>
        <a:p>
          <a:endParaRPr lang="es-CL"/>
        </a:p>
      </dgm:t>
    </dgm:pt>
    <dgm:pt modelId="{DFAFCABE-304F-497E-B284-58E36624FC64}" type="pres">
      <dgm:prSet presAssocID="{5426A908-A935-489A-820B-516FC9A56F86}" presName="hierChild5" presStyleCnt="0"/>
      <dgm:spPr/>
      <dgm:t>
        <a:bodyPr/>
        <a:lstStyle/>
        <a:p>
          <a:endParaRPr lang="es-CL"/>
        </a:p>
      </dgm:t>
    </dgm:pt>
    <dgm:pt modelId="{6F5502D7-B129-42EF-A677-16EBB6062157}" type="pres">
      <dgm:prSet presAssocID="{1B108767-1F6D-41A2-A380-667F28C7DF63}" presName="Name37" presStyleLbl="parChTrans1D2" presStyleIdx="3" presStyleCnt="6"/>
      <dgm:spPr/>
      <dgm:t>
        <a:bodyPr/>
        <a:lstStyle/>
        <a:p>
          <a:endParaRPr lang="es-CL"/>
        </a:p>
      </dgm:t>
    </dgm:pt>
    <dgm:pt modelId="{B74CB23C-83C5-4043-B646-AD47769887ED}" type="pres">
      <dgm:prSet presAssocID="{F177D413-1CBB-4EB2-8021-C5543C09DC6B}" presName="hierRoot2" presStyleCnt="0">
        <dgm:presLayoutVars>
          <dgm:hierBranch val="init"/>
        </dgm:presLayoutVars>
      </dgm:prSet>
      <dgm:spPr/>
      <dgm:t>
        <a:bodyPr/>
        <a:lstStyle/>
        <a:p>
          <a:endParaRPr lang="es-CL"/>
        </a:p>
      </dgm:t>
    </dgm:pt>
    <dgm:pt modelId="{ABC97A63-FD09-489A-8A4D-AE2029CDC146}" type="pres">
      <dgm:prSet presAssocID="{F177D413-1CBB-4EB2-8021-C5543C09DC6B}" presName="rootComposite" presStyleCnt="0"/>
      <dgm:spPr/>
      <dgm:t>
        <a:bodyPr/>
        <a:lstStyle/>
        <a:p>
          <a:endParaRPr lang="es-CL"/>
        </a:p>
      </dgm:t>
    </dgm:pt>
    <dgm:pt modelId="{980C96E1-AC96-44E7-A55D-D014993A7CE0}" type="pres">
      <dgm:prSet presAssocID="{F177D413-1CBB-4EB2-8021-C5543C09DC6B}" presName="rootText" presStyleLbl="node2" presStyleIdx="3" presStyleCnt="6">
        <dgm:presLayoutVars>
          <dgm:chPref val="3"/>
        </dgm:presLayoutVars>
      </dgm:prSet>
      <dgm:spPr/>
      <dgm:t>
        <a:bodyPr/>
        <a:lstStyle/>
        <a:p>
          <a:endParaRPr lang="es-CL"/>
        </a:p>
      </dgm:t>
    </dgm:pt>
    <dgm:pt modelId="{1C6B3EB2-F3E1-4E7E-A2CB-B4B5F2943E42}" type="pres">
      <dgm:prSet presAssocID="{F177D413-1CBB-4EB2-8021-C5543C09DC6B}" presName="rootConnector" presStyleLbl="node2" presStyleIdx="3" presStyleCnt="6"/>
      <dgm:spPr/>
      <dgm:t>
        <a:bodyPr/>
        <a:lstStyle/>
        <a:p>
          <a:endParaRPr lang="es-CL"/>
        </a:p>
      </dgm:t>
    </dgm:pt>
    <dgm:pt modelId="{B5186593-222E-4B57-95F7-8E975AF47803}" type="pres">
      <dgm:prSet presAssocID="{F177D413-1CBB-4EB2-8021-C5543C09DC6B}" presName="hierChild4" presStyleCnt="0"/>
      <dgm:spPr/>
      <dgm:t>
        <a:bodyPr/>
        <a:lstStyle/>
        <a:p>
          <a:endParaRPr lang="es-CL"/>
        </a:p>
      </dgm:t>
    </dgm:pt>
    <dgm:pt modelId="{4BA7CFBA-5B0D-493C-BCDB-A4B50EEDF9F8}" type="pres">
      <dgm:prSet presAssocID="{EAD6741E-0AAE-4582-B01D-5185D44A7B7A}" presName="Name37" presStyleLbl="parChTrans1D3" presStyleIdx="10" presStyleCnt="15"/>
      <dgm:spPr/>
      <dgm:t>
        <a:bodyPr/>
        <a:lstStyle/>
        <a:p>
          <a:endParaRPr lang="es-CL"/>
        </a:p>
      </dgm:t>
    </dgm:pt>
    <dgm:pt modelId="{A9D0B796-F9D7-4D40-84BD-8B4CB8FADC53}" type="pres">
      <dgm:prSet presAssocID="{1862BFE6-F133-4BF2-97F7-30E08E66B090}" presName="hierRoot2" presStyleCnt="0">
        <dgm:presLayoutVars>
          <dgm:hierBranch val="init"/>
        </dgm:presLayoutVars>
      </dgm:prSet>
      <dgm:spPr/>
      <dgm:t>
        <a:bodyPr/>
        <a:lstStyle/>
        <a:p>
          <a:endParaRPr lang="es-CL"/>
        </a:p>
      </dgm:t>
    </dgm:pt>
    <dgm:pt modelId="{F01EE67E-9414-4275-AF03-94459AED504D}" type="pres">
      <dgm:prSet presAssocID="{1862BFE6-F133-4BF2-97F7-30E08E66B090}" presName="rootComposite" presStyleCnt="0"/>
      <dgm:spPr/>
      <dgm:t>
        <a:bodyPr/>
        <a:lstStyle/>
        <a:p>
          <a:endParaRPr lang="es-CL"/>
        </a:p>
      </dgm:t>
    </dgm:pt>
    <dgm:pt modelId="{F2A8F8F5-97F6-461B-A903-7F02B307EFC3}" type="pres">
      <dgm:prSet presAssocID="{1862BFE6-F133-4BF2-97F7-30E08E66B090}" presName="rootText" presStyleLbl="node3" presStyleIdx="10" presStyleCnt="15">
        <dgm:presLayoutVars>
          <dgm:chPref val="3"/>
        </dgm:presLayoutVars>
      </dgm:prSet>
      <dgm:spPr/>
      <dgm:t>
        <a:bodyPr/>
        <a:lstStyle/>
        <a:p>
          <a:endParaRPr lang="es-CL"/>
        </a:p>
      </dgm:t>
    </dgm:pt>
    <dgm:pt modelId="{CACCA3EA-529D-48F7-8EAA-F1949A5CC623}" type="pres">
      <dgm:prSet presAssocID="{1862BFE6-F133-4BF2-97F7-30E08E66B090}" presName="rootConnector" presStyleLbl="node3" presStyleIdx="10" presStyleCnt="15"/>
      <dgm:spPr/>
      <dgm:t>
        <a:bodyPr/>
        <a:lstStyle/>
        <a:p>
          <a:endParaRPr lang="es-CL"/>
        </a:p>
      </dgm:t>
    </dgm:pt>
    <dgm:pt modelId="{2815DC5F-A2D2-4D06-A085-43948373B648}" type="pres">
      <dgm:prSet presAssocID="{1862BFE6-F133-4BF2-97F7-30E08E66B090}" presName="hierChild4" presStyleCnt="0"/>
      <dgm:spPr/>
      <dgm:t>
        <a:bodyPr/>
        <a:lstStyle/>
        <a:p>
          <a:endParaRPr lang="es-CL"/>
        </a:p>
      </dgm:t>
    </dgm:pt>
    <dgm:pt modelId="{35D687A0-0740-4635-93D0-4E83025C316E}" type="pres">
      <dgm:prSet presAssocID="{1862BFE6-F133-4BF2-97F7-30E08E66B090}" presName="hierChild5" presStyleCnt="0"/>
      <dgm:spPr/>
      <dgm:t>
        <a:bodyPr/>
        <a:lstStyle/>
        <a:p>
          <a:endParaRPr lang="es-CL"/>
        </a:p>
      </dgm:t>
    </dgm:pt>
    <dgm:pt modelId="{236A2896-ECE4-4614-A5B7-8B97BE4EF073}" type="pres">
      <dgm:prSet presAssocID="{4C14D44D-3710-4DBA-9B27-275D45844AE4}" presName="Name37" presStyleLbl="parChTrans1D3" presStyleIdx="11" presStyleCnt="15"/>
      <dgm:spPr/>
      <dgm:t>
        <a:bodyPr/>
        <a:lstStyle/>
        <a:p>
          <a:endParaRPr lang="es-CL"/>
        </a:p>
      </dgm:t>
    </dgm:pt>
    <dgm:pt modelId="{6FED9B4D-7DB3-4789-A0F2-2D40D5192FDB}" type="pres">
      <dgm:prSet presAssocID="{53F0F487-C96E-4777-98A7-85D880D97DD2}" presName="hierRoot2" presStyleCnt="0">
        <dgm:presLayoutVars>
          <dgm:hierBranch val="init"/>
        </dgm:presLayoutVars>
      </dgm:prSet>
      <dgm:spPr/>
      <dgm:t>
        <a:bodyPr/>
        <a:lstStyle/>
        <a:p>
          <a:endParaRPr lang="es-CL"/>
        </a:p>
      </dgm:t>
    </dgm:pt>
    <dgm:pt modelId="{D2F52A8A-B777-4016-9C8B-C9FB45787334}" type="pres">
      <dgm:prSet presAssocID="{53F0F487-C96E-4777-98A7-85D880D97DD2}" presName="rootComposite" presStyleCnt="0"/>
      <dgm:spPr/>
      <dgm:t>
        <a:bodyPr/>
        <a:lstStyle/>
        <a:p>
          <a:endParaRPr lang="es-CL"/>
        </a:p>
      </dgm:t>
    </dgm:pt>
    <dgm:pt modelId="{E0E2075A-F293-4145-B47D-66A97673CE16}" type="pres">
      <dgm:prSet presAssocID="{53F0F487-C96E-4777-98A7-85D880D97DD2}" presName="rootText" presStyleLbl="node3" presStyleIdx="11" presStyleCnt="15">
        <dgm:presLayoutVars>
          <dgm:chPref val="3"/>
        </dgm:presLayoutVars>
      </dgm:prSet>
      <dgm:spPr/>
      <dgm:t>
        <a:bodyPr/>
        <a:lstStyle/>
        <a:p>
          <a:endParaRPr lang="es-CL"/>
        </a:p>
      </dgm:t>
    </dgm:pt>
    <dgm:pt modelId="{98D324BB-EC3D-4260-AEC3-F47CB041E4AF}" type="pres">
      <dgm:prSet presAssocID="{53F0F487-C96E-4777-98A7-85D880D97DD2}" presName="rootConnector" presStyleLbl="node3" presStyleIdx="11" presStyleCnt="15"/>
      <dgm:spPr/>
      <dgm:t>
        <a:bodyPr/>
        <a:lstStyle/>
        <a:p>
          <a:endParaRPr lang="es-CL"/>
        </a:p>
      </dgm:t>
    </dgm:pt>
    <dgm:pt modelId="{E8BF3B74-25B6-41F2-AE19-B317C94C9171}" type="pres">
      <dgm:prSet presAssocID="{53F0F487-C96E-4777-98A7-85D880D97DD2}" presName="hierChild4" presStyleCnt="0"/>
      <dgm:spPr/>
      <dgm:t>
        <a:bodyPr/>
        <a:lstStyle/>
        <a:p>
          <a:endParaRPr lang="es-CL"/>
        </a:p>
      </dgm:t>
    </dgm:pt>
    <dgm:pt modelId="{C9837F0D-0223-4612-A145-0C3D9B0463A2}" type="pres">
      <dgm:prSet presAssocID="{53F0F487-C96E-4777-98A7-85D880D97DD2}" presName="hierChild5" presStyleCnt="0"/>
      <dgm:spPr/>
      <dgm:t>
        <a:bodyPr/>
        <a:lstStyle/>
        <a:p>
          <a:endParaRPr lang="es-CL"/>
        </a:p>
      </dgm:t>
    </dgm:pt>
    <dgm:pt modelId="{9F92637F-9952-406F-9BE0-13C2C12DA300}" type="pres">
      <dgm:prSet presAssocID="{F177D413-1CBB-4EB2-8021-C5543C09DC6B}" presName="hierChild5" presStyleCnt="0"/>
      <dgm:spPr/>
      <dgm:t>
        <a:bodyPr/>
        <a:lstStyle/>
        <a:p>
          <a:endParaRPr lang="es-CL"/>
        </a:p>
      </dgm:t>
    </dgm:pt>
    <dgm:pt modelId="{AF5905DD-DA79-435A-BDFD-41179A4673BD}" type="pres">
      <dgm:prSet presAssocID="{24E2D2F5-58DD-497E-B2B8-0ED18C915D61}" presName="Name37" presStyleLbl="parChTrans1D2" presStyleIdx="4" presStyleCnt="6"/>
      <dgm:spPr/>
      <dgm:t>
        <a:bodyPr/>
        <a:lstStyle/>
        <a:p>
          <a:endParaRPr lang="en-US"/>
        </a:p>
      </dgm:t>
    </dgm:pt>
    <dgm:pt modelId="{822624F0-C5CB-45C1-A9F0-D2E1331277DE}" type="pres">
      <dgm:prSet presAssocID="{CBA6BE82-F497-46EE-95A4-03FBA7413C4B}" presName="hierRoot2" presStyleCnt="0">
        <dgm:presLayoutVars>
          <dgm:hierBranch val="init"/>
        </dgm:presLayoutVars>
      </dgm:prSet>
      <dgm:spPr/>
    </dgm:pt>
    <dgm:pt modelId="{E829F13B-6785-4A07-8C6A-A520C6273951}" type="pres">
      <dgm:prSet presAssocID="{CBA6BE82-F497-46EE-95A4-03FBA7413C4B}" presName="rootComposite" presStyleCnt="0"/>
      <dgm:spPr/>
    </dgm:pt>
    <dgm:pt modelId="{40EE5230-C44B-4D9E-A571-E3B81A647341}" type="pres">
      <dgm:prSet presAssocID="{CBA6BE82-F497-46EE-95A4-03FBA7413C4B}" presName="rootText" presStyleLbl="node2" presStyleIdx="4" presStyleCnt="6">
        <dgm:presLayoutVars>
          <dgm:chPref val="3"/>
        </dgm:presLayoutVars>
      </dgm:prSet>
      <dgm:spPr/>
      <dgm:t>
        <a:bodyPr/>
        <a:lstStyle/>
        <a:p>
          <a:endParaRPr lang="en-US"/>
        </a:p>
      </dgm:t>
    </dgm:pt>
    <dgm:pt modelId="{3BD2A342-11EF-484F-A2DF-EFD49073199B}" type="pres">
      <dgm:prSet presAssocID="{CBA6BE82-F497-46EE-95A4-03FBA7413C4B}" presName="rootConnector" presStyleLbl="node2" presStyleIdx="4" presStyleCnt="6"/>
      <dgm:spPr/>
      <dgm:t>
        <a:bodyPr/>
        <a:lstStyle/>
        <a:p>
          <a:endParaRPr lang="en-US"/>
        </a:p>
      </dgm:t>
    </dgm:pt>
    <dgm:pt modelId="{F3DDD80F-2142-4CB8-808A-E187C7932195}" type="pres">
      <dgm:prSet presAssocID="{CBA6BE82-F497-46EE-95A4-03FBA7413C4B}" presName="hierChild4" presStyleCnt="0"/>
      <dgm:spPr/>
    </dgm:pt>
    <dgm:pt modelId="{B7C802E6-F8C9-4BC6-B88C-229E50621B48}" type="pres">
      <dgm:prSet presAssocID="{0E1E54D8-BEE0-4006-89F9-3CB279BE1D1B}" presName="Name37" presStyleLbl="parChTrans1D3" presStyleIdx="12" presStyleCnt="15"/>
      <dgm:spPr/>
      <dgm:t>
        <a:bodyPr/>
        <a:lstStyle/>
        <a:p>
          <a:endParaRPr lang="en-US"/>
        </a:p>
      </dgm:t>
    </dgm:pt>
    <dgm:pt modelId="{6410A232-E7A0-4B17-AD2B-30259967C95C}" type="pres">
      <dgm:prSet presAssocID="{105F42F6-E689-4CB7-BD0E-138648AD7099}" presName="hierRoot2" presStyleCnt="0">
        <dgm:presLayoutVars>
          <dgm:hierBranch val="init"/>
        </dgm:presLayoutVars>
      </dgm:prSet>
      <dgm:spPr/>
    </dgm:pt>
    <dgm:pt modelId="{91A9F761-920D-4A69-A198-CE8558994F1B}" type="pres">
      <dgm:prSet presAssocID="{105F42F6-E689-4CB7-BD0E-138648AD7099}" presName="rootComposite" presStyleCnt="0"/>
      <dgm:spPr/>
    </dgm:pt>
    <dgm:pt modelId="{0424B079-F775-4B12-ACF6-7EEC62C50AAD}" type="pres">
      <dgm:prSet presAssocID="{105F42F6-E689-4CB7-BD0E-138648AD7099}" presName="rootText" presStyleLbl="node3" presStyleIdx="12" presStyleCnt="15">
        <dgm:presLayoutVars>
          <dgm:chPref val="3"/>
        </dgm:presLayoutVars>
      </dgm:prSet>
      <dgm:spPr/>
      <dgm:t>
        <a:bodyPr/>
        <a:lstStyle/>
        <a:p>
          <a:endParaRPr lang="en-US"/>
        </a:p>
      </dgm:t>
    </dgm:pt>
    <dgm:pt modelId="{FB07A5E5-6394-48C6-BED5-F87AB03927EB}" type="pres">
      <dgm:prSet presAssocID="{105F42F6-E689-4CB7-BD0E-138648AD7099}" presName="rootConnector" presStyleLbl="node3" presStyleIdx="12" presStyleCnt="15"/>
      <dgm:spPr/>
      <dgm:t>
        <a:bodyPr/>
        <a:lstStyle/>
        <a:p>
          <a:endParaRPr lang="en-US"/>
        </a:p>
      </dgm:t>
    </dgm:pt>
    <dgm:pt modelId="{722E2348-387A-4BBA-9A36-EB51D8B0877D}" type="pres">
      <dgm:prSet presAssocID="{105F42F6-E689-4CB7-BD0E-138648AD7099}" presName="hierChild4" presStyleCnt="0"/>
      <dgm:spPr/>
    </dgm:pt>
    <dgm:pt modelId="{C454F093-918D-42D3-8768-2A91176FB05C}" type="pres">
      <dgm:prSet presAssocID="{105F42F6-E689-4CB7-BD0E-138648AD7099}" presName="hierChild5" presStyleCnt="0"/>
      <dgm:spPr/>
    </dgm:pt>
    <dgm:pt modelId="{B53AF1DA-E79B-402D-857C-4EEE68AA3539}" type="pres">
      <dgm:prSet presAssocID="{CBA6BE82-F497-46EE-95A4-03FBA7413C4B}" presName="hierChild5" presStyleCnt="0"/>
      <dgm:spPr/>
    </dgm:pt>
    <dgm:pt modelId="{88CA1F9C-8F6E-40FD-82F1-3454EA07BAE7}" type="pres">
      <dgm:prSet presAssocID="{3245DE8E-373C-4BA2-BFC4-BC077E07DB92}" presName="Name37" presStyleLbl="parChTrans1D2" presStyleIdx="5" presStyleCnt="6"/>
      <dgm:spPr/>
      <dgm:t>
        <a:bodyPr/>
        <a:lstStyle/>
        <a:p>
          <a:endParaRPr lang="es-CL"/>
        </a:p>
      </dgm:t>
    </dgm:pt>
    <dgm:pt modelId="{4EBEFD8E-BE6F-4B7E-8F7F-ADD6F469BEEC}" type="pres">
      <dgm:prSet presAssocID="{8646107B-AB22-4F23-976A-EC0A5E0B072B}" presName="hierRoot2" presStyleCnt="0">
        <dgm:presLayoutVars>
          <dgm:hierBranch val="init"/>
        </dgm:presLayoutVars>
      </dgm:prSet>
      <dgm:spPr/>
      <dgm:t>
        <a:bodyPr/>
        <a:lstStyle/>
        <a:p>
          <a:endParaRPr lang="es-CL"/>
        </a:p>
      </dgm:t>
    </dgm:pt>
    <dgm:pt modelId="{663FFE6F-0D98-4887-9922-E6625C1A2A21}" type="pres">
      <dgm:prSet presAssocID="{8646107B-AB22-4F23-976A-EC0A5E0B072B}" presName="rootComposite" presStyleCnt="0"/>
      <dgm:spPr/>
      <dgm:t>
        <a:bodyPr/>
        <a:lstStyle/>
        <a:p>
          <a:endParaRPr lang="es-CL"/>
        </a:p>
      </dgm:t>
    </dgm:pt>
    <dgm:pt modelId="{4FB1B2E2-FFFD-4379-BFFB-AF2A402F101F}" type="pres">
      <dgm:prSet presAssocID="{8646107B-AB22-4F23-976A-EC0A5E0B072B}" presName="rootText" presStyleLbl="node2" presStyleIdx="5" presStyleCnt="6">
        <dgm:presLayoutVars>
          <dgm:chPref val="3"/>
        </dgm:presLayoutVars>
      </dgm:prSet>
      <dgm:spPr/>
      <dgm:t>
        <a:bodyPr/>
        <a:lstStyle/>
        <a:p>
          <a:endParaRPr lang="es-CL"/>
        </a:p>
      </dgm:t>
    </dgm:pt>
    <dgm:pt modelId="{76F8DFC8-83E5-44F7-BBC7-55F204E0FA51}" type="pres">
      <dgm:prSet presAssocID="{8646107B-AB22-4F23-976A-EC0A5E0B072B}" presName="rootConnector" presStyleLbl="node2" presStyleIdx="5" presStyleCnt="6"/>
      <dgm:spPr/>
      <dgm:t>
        <a:bodyPr/>
        <a:lstStyle/>
        <a:p>
          <a:endParaRPr lang="es-CL"/>
        </a:p>
      </dgm:t>
    </dgm:pt>
    <dgm:pt modelId="{AD3FD675-B18E-4D82-BC11-124867795492}" type="pres">
      <dgm:prSet presAssocID="{8646107B-AB22-4F23-976A-EC0A5E0B072B}" presName="hierChild4" presStyleCnt="0"/>
      <dgm:spPr/>
      <dgm:t>
        <a:bodyPr/>
        <a:lstStyle/>
        <a:p>
          <a:endParaRPr lang="es-CL"/>
        </a:p>
      </dgm:t>
    </dgm:pt>
    <dgm:pt modelId="{C2CEE049-BDB8-4440-9B7B-534024A80F31}" type="pres">
      <dgm:prSet presAssocID="{B236815F-5377-4351-858E-1492E59505D7}" presName="Name37" presStyleLbl="parChTrans1D3" presStyleIdx="13" presStyleCnt="15"/>
      <dgm:spPr/>
      <dgm:t>
        <a:bodyPr/>
        <a:lstStyle/>
        <a:p>
          <a:endParaRPr lang="en-US"/>
        </a:p>
      </dgm:t>
    </dgm:pt>
    <dgm:pt modelId="{CAEFAE42-D1F6-4A45-A91D-B5FBACF5C279}" type="pres">
      <dgm:prSet presAssocID="{721BC4E1-5710-46E7-810D-FE29B59851D1}" presName="hierRoot2" presStyleCnt="0">
        <dgm:presLayoutVars>
          <dgm:hierBranch val="init"/>
        </dgm:presLayoutVars>
      </dgm:prSet>
      <dgm:spPr/>
    </dgm:pt>
    <dgm:pt modelId="{4111147E-660D-40B6-9F22-8F463F74975F}" type="pres">
      <dgm:prSet presAssocID="{721BC4E1-5710-46E7-810D-FE29B59851D1}" presName="rootComposite" presStyleCnt="0"/>
      <dgm:spPr/>
    </dgm:pt>
    <dgm:pt modelId="{2DDDAED4-4D3F-4241-8B55-3399982E94E6}" type="pres">
      <dgm:prSet presAssocID="{721BC4E1-5710-46E7-810D-FE29B59851D1}" presName="rootText" presStyleLbl="node3" presStyleIdx="13" presStyleCnt="15">
        <dgm:presLayoutVars>
          <dgm:chPref val="3"/>
        </dgm:presLayoutVars>
      </dgm:prSet>
      <dgm:spPr/>
      <dgm:t>
        <a:bodyPr/>
        <a:lstStyle/>
        <a:p>
          <a:endParaRPr lang="en-US"/>
        </a:p>
      </dgm:t>
    </dgm:pt>
    <dgm:pt modelId="{FEE864A2-D180-443F-927F-0639DBE2BD12}" type="pres">
      <dgm:prSet presAssocID="{721BC4E1-5710-46E7-810D-FE29B59851D1}" presName="rootConnector" presStyleLbl="node3" presStyleIdx="13" presStyleCnt="15"/>
      <dgm:spPr/>
      <dgm:t>
        <a:bodyPr/>
        <a:lstStyle/>
        <a:p>
          <a:endParaRPr lang="en-US"/>
        </a:p>
      </dgm:t>
    </dgm:pt>
    <dgm:pt modelId="{E512DACD-23DA-4917-93E3-DBB649A2E6C7}" type="pres">
      <dgm:prSet presAssocID="{721BC4E1-5710-46E7-810D-FE29B59851D1}" presName="hierChild4" presStyleCnt="0"/>
      <dgm:spPr/>
    </dgm:pt>
    <dgm:pt modelId="{72EF37BE-91B9-4359-85A9-01BBF1C71BB5}" type="pres">
      <dgm:prSet presAssocID="{721BC4E1-5710-46E7-810D-FE29B59851D1}" presName="hierChild5" presStyleCnt="0"/>
      <dgm:spPr/>
    </dgm:pt>
    <dgm:pt modelId="{33E56E0A-9E23-4356-BC31-7B0C18352929}" type="pres">
      <dgm:prSet presAssocID="{59C240FE-3AA7-45C3-AB09-41D8372C5121}" presName="Name37" presStyleLbl="parChTrans1D3" presStyleIdx="14" presStyleCnt="15"/>
      <dgm:spPr/>
      <dgm:t>
        <a:bodyPr/>
        <a:lstStyle/>
        <a:p>
          <a:endParaRPr lang="en-US"/>
        </a:p>
      </dgm:t>
    </dgm:pt>
    <dgm:pt modelId="{76F404C1-C30E-4385-8421-1260D3EE690F}" type="pres">
      <dgm:prSet presAssocID="{CC69100E-4EE7-4A0E-A9FF-3687E7B2CD15}" presName="hierRoot2" presStyleCnt="0">
        <dgm:presLayoutVars>
          <dgm:hierBranch val="init"/>
        </dgm:presLayoutVars>
      </dgm:prSet>
      <dgm:spPr/>
    </dgm:pt>
    <dgm:pt modelId="{B1DAD766-022C-4B16-8FE4-7A362CA3BAF4}" type="pres">
      <dgm:prSet presAssocID="{CC69100E-4EE7-4A0E-A9FF-3687E7B2CD15}" presName="rootComposite" presStyleCnt="0"/>
      <dgm:spPr/>
    </dgm:pt>
    <dgm:pt modelId="{6348E42F-604C-40BC-A3AA-52C35D8ADD5B}" type="pres">
      <dgm:prSet presAssocID="{CC69100E-4EE7-4A0E-A9FF-3687E7B2CD15}" presName="rootText" presStyleLbl="node3" presStyleIdx="14" presStyleCnt="15">
        <dgm:presLayoutVars>
          <dgm:chPref val="3"/>
        </dgm:presLayoutVars>
      </dgm:prSet>
      <dgm:spPr/>
      <dgm:t>
        <a:bodyPr/>
        <a:lstStyle/>
        <a:p>
          <a:endParaRPr lang="en-US"/>
        </a:p>
      </dgm:t>
    </dgm:pt>
    <dgm:pt modelId="{6FCA150A-8569-4B93-B9CF-5C04B48BD05D}" type="pres">
      <dgm:prSet presAssocID="{CC69100E-4EE7-4A0E-A9FF-3687E7B2CD15}" presName="rootConnector" presStyleLbl="node3" presStyleIdx="14" presStyleCnt="15"/>
      <dgm:spPr/>
      <dgm:t>
        <a:bodyPr/>
        <a:lstStyle/>
        <a:p>
          <a:endParaRPr lang="en-US"/>
        </a:p>
      </dgm:t>
    </dgm:pt>
    <dgm:pt modelId="{CF1A72F1-C12B-4D40-B1DD-90AD7E2EAAEE}" type="pres">
      <dgm:prSet presAssocID="{CC69100E-4EE7-4A0E-A9FF-3687E7B2CD15}" presName="hierChild4" presStyleCnt="0"/>
      <dgm:spPr/>
    </dgm:pt>
    <dgm:pt modelId="{3D35A49A-DC07-4F10-88E2-0A94FAEB7F26}" type="pres">
      <dgm:prSet presAssocID="{CC69100E-4EE7-4A0E-A9FF-3687E7B2CD15}" presName="hierChild5" presStyleCnt="0"/>
      <dgm:spPr/>
    </dgm:pt>
    <dgm:pt modelId="{2461BA8C-CDED-4597-A439-FA55AB4516CB}" type="pres">
      <dgm:prSet presAssocID="{8646107B-AB22-4F23-976A-EC0A5E0B072B}" presName="hierChild5" presStyleCnt="0"/>
      <dgm:spPr/>
      <dgm:t>
        <a:bodyPr/>
        <a:lstStyle/>
        <a:p>
          <a:endParaRPr lang="es-CL"/>
        </a:p>
      </dgm:t>
    </dgm:pt>
    <dgm:pt modelId="{2D7B5DF2-C05C-499D-BF3F-7FE680166172}" type="pres">
      <dgm:prSet presAssocID="{CECBD5B7-F502-48A0-9661-4686115264FA}" presName="hierChild3" presStyleCnt="0"/>
      <dgm:spPr/>
      <dgm:t>
        <a:bodyPr/>
        <a:lstStyle/>
        <a:p>
          <a:endParaRPr lang="es-CL"/>
        </a:p>
      </dgm:t>
    </dgm:pt>
  </dgm:ptLst>
  <dgm:cxnLst>
    <dgm:cxn modelId="{5AA2062D-B1C7-1443-8D93-47372D383A42}" type="presOf" srcId="{316A9C18-A273-487D-A08E-9EFC85D19EDB}" destId="{1EF8F563-C659-4F43-B500-AAAC87ED2D37}" srcOrd="0" destOrd="0" presId="urn:microsoft.com/office/officeart/2005/8/layout/orgChart1"/>
    <dgm:cxn modelId="{42E76386-30D7-1C4A-9F09-2FB428150931}" type="presOf" srcId="{105F42F6-E689-4CB7-BD0E-138648AD7099}" destId="{FB07A5E5-6394-48C6-BED5-F87AB03927EB}" srcOrd="1" destOrd="0" presId="urn:microsoft.com/office/officeart/2005/8/layout/orgChart1"/>
    <dgm:cxn modelId="{B5AA6034-59DC-4ADE-82EC-400BC203B690}" srcId="{8646107B-AB22-4F23-976A-EC0A5E0B072B}" destId="{721BC4E1-5710-46E7-810D-FE29B59851D1}" srcOrd="0" destOrd="0" parTransId="{B236815F-5377-4351-858E-1492E59505D7}" sibTransId="{7D515EF3-893D-41A5-9CF8-8410D81EF660}"/>
    <dgm:cxn modelId="{2B2956B1-6097-4678-B87E-0A0F637AB433}" srcId="{F177D413-1CBB-4EB2-8021-C5543C09DC6B}" destId="{53F0F487-C96E-4777-98A7-85D880D97DD2}" srcOrd="1" destOrd="0" parTransId="{4C14D44D-3710-4DBA-9B27-275D45844AE4}" sibTransId="{B151F5D7-199E-4FF4-B126-DCAD1D55D3A0}"/>
    <dgm:cxn modelId="{30837192-9B75-A847-BE68-C8513B4244C2}" type="presOf" srcId="{721BC4E1-5710-46E7-810D-FE29B59851D1}" destId="{FEE864A2-D180-443F-927F-0639DBE2BD12}" srcOrd="1" destOrd="0" presId="urn:microsoft.com/office/officeart/2005/8/layout/orgChart1"/>
    <dgm:cxn modelId="{0751815C-D9CE-D948-B692-C57ABAAAAF7F}" type="presOf" srcId="{24693F39-C31C-4A17-820F-1ACADCCF28AE}" destId="{B12BCAF4-BEA3-486C-B4B2-BD05A5B2FB5D}" srcOrd="0" destOrd="0" presId="urn:microsoft.com/office/officeart/2005/8/layout/orgChart1"/>
    <dgm:cxn modelId="{EADCDCCD-CC8E-2341-82EC-22DCC7D95E6B}" type="presOf" srcId="{CC69100E-4EE7-4A0E-A9FF-3687E7B2CD15}" destId="{6FCA150A-8569-4B93-B9CF-5C04B48BD05D}" srcOrd="1" destOrd="0" presId="urn:microsoft.com/office/officeart/2005/8/layout/orgChart1"/>
    <dgm:cxn modelId="{DC9EDAD2-1964-324F-948D-CF1A8432FA4A}" type="presOf" srcId="{035CCB35-D839-4632-8DB6-81AE24D40F9F}" destId="{5241604F-3449-4A8F-99E5-D9CB83A4350B}" srcOrd="0" destOrd="0" presId="urn:microsoft.com/office/officeart/2005/8/layout/orgChart1"/>
    <dgm:cxn modelId="{43F4D124-5A86-6F44-9AAC-C112DEC2F9D0}" type="presOf" srcId="{C4306EBF-BE26-4DA8-AD2A-822FD2E32A77}" destId="{17AB1465-5319-4B5F-AD67-11408AB424CD}" srcOrd="1" destOrd="0" presId="urn:microsoft.com/office/officeart/2005/8/layout/orgChart1"/>
    <dgm:cxn modelId="{8A5396C7-3F64-9142-AD6F-622A8E987BEC}" type="presOf" srcId="{42C19CD9-21F4-4CC6-94E4-4A24D003BB8F}" destId="{20025431-1A82-4E1B-B251-5E583246D61E}" srcOrd="0" destOrd="0" presId="urn:microsoft.com/office/officeart/2005/8/layout/orgChart1"/>
    <dgm:cxn modelId="{B5E20BAE-AC5D-4531-A1EB-A6927C56AFFF}" srcId="{8646107B-AB22-4F23-976A-EC0A5E0B072B}" destId="{CC69100E-4EE7-4A0E-A9FF-3687E7B2CD15}" srcOrd="1" destOrd="0" parTransId="{59C240FE-3AA7-45C3-AB09-41D8372C5121}" sibTransId="{560C8750-9D13-44BB-A478-D93E7266DFE2}"/>
    <dgm:cxn modelId="{921E5951-FF12-794E-831F-4E9D2C48BE18}" type="presOf" srcId="{1862BFE6-F133-4BF2-97F7-30E08E66B090}" destId="{F2A8F8F5-97F6-461B-A903-7F02B307EFC3}" srcOrd="0" destOrd="0" presId="urn:microsoft.com/office/officeart/2005/8/layout/orgChart1"/>
    <dgm:cxn modelId="{6C64435F-C49A-FF46-8D2E-24BCA1D3543C}" type="presOf" srcId="{40B773C3-F58B-4EAC-8052-EC43A0B607EB}" destId="{4D06C561-1335-4320-A487-7239788446C5}" srcOrd="0" destOrd="0" presId="urn:microsoft.com/office/officeart/2005/8/layout/orgChart1"/>
    <dgm:cxn modelId="{37C10682-8B0D-45AF-B925-33A07125C0A4}" srcId="{CBA6BE82-F497-46EE-95A4-03FBA7413C4B}" destId="{105F42F6-E689-4CB7-BD0E-138648AD7099}" srcOrd="0" destOrd="0" parTransId="{0E1E54D8-BEE0-4006-89F9-3CB279BE1D1B}" sibTransId="{F24FD07E-796F-4955-883D-B47C425A6653}"/>
    <dgm:cxn modelId="{1AA39CBD-2F48-AE43-B9E4-2A778A349D97}" type="presOf" srcId="{F177D413-1CBB-4EB2-8021-C5543C09DC6B}" destId="{980C96E1-AC96-44E7-A55D-D014993A7CE0}" srcOrd="0" destOrd="0" presId="urn:microsoft.com/office/officeart/2005/8/layout/orgChart1"/>
    <dgm:cxn modelId="{334BCB69-6B5B-0B4A-999F-5650548F4250}" type="presOf" srcId="{9A221B90-1BBB-4464-ADD2-686E81358D7D}" destId="{0AB94A4A-86F5-453D-B45F-CD26AB3A040A}" srcOrd="0" destOrd="0" presId="urn:microsoft.com/office/officeart/2005/8/layout/orgChart1"/>
    <dgm:cxn modelId="{940F0B8C-F33C-F84B-96EC-2EBA0693E5D6}" type="presOf" srcId="{DA7428C0-73CF-4EBF-AFA9-EC02971EE68F}" destId="{123B9F14-7D28-46D6-A44A-97B763FA9787}" srcOrd="0" destOrd="0" presId="urn:microsoft.com/office/officeart/2005/8/layout/orgChart1"/>
    <dgm:cxn modelId="{05C61A3B-07F5-471A-B276-6A07F866FC5D}" srcId="{27B71AD1-B312-45A4-BBA8-80F561B2B8F9}" destId="{3932C7AB-ACC4-439A-A9C9-84A4D517AFB7}" srcOrd="3" destOrd="0" parTransId="{66F7F56A-0275-4435-A474-1D47A56C2A66}" sibTransId="{88D6BC9D-EDB1-45CB-9F01-85CE2719AF54}"/>
    <dgm:cxn modelId="{A393D2E9-6524-4545-A8BB-AF804D911646}" srcId="{CECBD5B7-F502-48A0-9661-4686115264FA}" destId="{27B71AD1-B312-45A4-BBA8-80F561B2B8F9}" srcOrd="1" destOrd="0" parTransId="{42C19CD9-21F4-4CC6-94E4-4A24D003BB8F}" sibTransId="{5DF3B6A7-A8B9-427E-8295-A1DBAA81742D}"/>
    <dgm:cxn modelId="{0A0FBB85-22BB-B545-BA3A-6F1B87800DF3}" type="presOf" srcId="{27B71AD1-B312-45A4-BBA8-80F561B2B8F9}" destId="{6CADC5C7-061E-4B09-8BDA-753C649B93DB}" srcOrd="1" destOrd="0" presId="urn:microsoft.com/office/officeart/2005/8/layout/orgChart1"/>
    <dgm:cxn modelId="{234CB62D-8233-634D-9689-97186E033813}" type="presOf" srcId="{B236815F-5377-4351-858E-1492E59505D7}" destId="{C2CEE049-BDB8-4440-9B7B-534024A80F31}" srcOrd="0" destOrd="0" presId="urn:microsoft.com/office/officeart/2005/8/layout/orgChart1"/>
    <dgm:cxn modelId="{0891C2EF-786C-8140-B502-5A4BF26F08FE}" type="presOf" srcId="{721BC4E1-5710-46E7-810D-FE29B59851D1}" destId="{2DDDAED4-4D3F-4241-8B55-3399982E94E6}" srcOrd="0" destOrd="0" presId="urn:microsoft.com/office/officeart/2005/8/layout/orgChart1"/>
    <dgm:cxn modelId="{372A6CBD-07A2-2042-B161-7525375608B0}" type="presOf" srcId="{27B71AD1-B312-45A4-BBA8-80F561B2B8F9}" destId="{6926B6C6-6969-4F3B-B9D0-B0E81A51A2DE}" srcOrd="0" destOrd="0" presId="urn:microsoft.com/office/officeart/2005/8/layout/orgChart1"/>
    <dgm:cxn modelId="{0DDFB9C7-C572-DD4D-A669-E84430F03C11}" type="presOf" srcId="{8646107B-AB22-4F23-976A-EC0A5E0B072B}" destId="{4FB1B2E2-FFFD-4379-BFFB-AF2A402F101F}" srcOrd="0" destOrd="0" presId="urn:microsoft.com/office/officeart/2005/8/layout/orgChart1"/>
    <dgm:cxn modelId="{D46577D1-870B-F74F-AD9A-56D6C8A91D55}" type="presOf" srcId="{C7A1C68A-CD07-4CAD-AA66-1D08D9ACB8E1}" destId="{49DB560D-96A1-4D52-BD3B-45AA0F3B1D62}" srcOrd="0" destOrd="0" presId="urn:microsoft.com/office/officeart/2005/8/layout/orgChart1"/>
    <dgm:cxn modelId="{204297AE-7CDC-E64C-A1C5-0024333F41F7}" type="presOf" srcId="{EF79CBD2-5B30-4EE3-8F3F-85C54DAA7125}" destId="{BCBD407D-8805-4D49-9CCE-786BF83F3885}" srcOrd="1" destOrd="0" presId="urn:microsoft.com/office/officeart/2005/8/layout/orgChart1"/>
    <dgm:cxn modelId="{72B5CFF2-93D3-194F-906F-BD3686BF3B59}" type="presOf" srcId="{DA7428C0-73CF-4EBF-AFA9-EC02971EE68F}" destId="{9620A84F-8AED-4466-957E-51A8E594411A}" srcOrd="1" destOrd="0" presId="urn:microsoft.com/office/officeart/2005/8/layout/orgChart1"/>
    <dgm:cxn modelId="{EEDCCE67-C5E4-664C-B1D8-BC0AC1C20BAA}" type="presOf" srcId="{65F36790-E9A4-4E12-BCBC-DD4DE42C7EC8}" destId="{E3D71E60-2D02-446A-A98A-4F2B1E0374F1}" srcOrd="0" destOrd="0" presId="urn:microsoft.com/office/officeart/2005/8/layout/orgChart1"/>
    <dgm:cxn modelId="{A535CAF3-8FD9-0644-8877-4C82546499AB}" type="presOf" srcId="{8646107B-AB22-4F23-976A-EC0A5E0B072B}" destId="{76F8DFC8-83E5-44F7-BBC7-55F204E0FA51}" srcOrd="1" destOrd="0" presId="urn:microsoft.com/office/officeart/2005/8/layout/orgChart1"/>
    <dgm:cxn modelId="{BBFD744A-9531-8143-94B3-45A1505E5742}" type="presOf" srcId="{7AAFAACC-FD2D-448B-B683-404898701C15}" destId="{6547E0F9-7946-4C71-9F16-9640C0978906}" srcOrd="0" destOrd="0" presId="urn:microsoft.com/office/officeart/2005/8/layout/orgChart1"/>
    <dgm:cxn modelId="{125EC43F-03AF-874F-9B60-C42708CB6411}" type="presOf" srcId="{BB545D28-4C25-44BA-88CB-1F866E90A2C7}" destId="{1A71950E-E550-498D-A352-D84898345F59}" srcOrd="0" destOrd="0" presId="urn:microsoft.com/office/officeart/2005/8/layout/orgChart1"/>
    <dgm:cxn modelId="{320E30DA-433F-0049-B775-78C156EADF35}" type="presOf" srcId="{3F04F638-098C-4D63-B627-20CB5AA0DB09}" destId="{7F9DDA0F-7257-4417-B020-E481B360B07D}" srcOrd="1" destOrd="0" presId="urn:microsoft.com/office/officeart/2005/8/layout/orgChart1"/>
    <dgm:cxn modelId="{26CB4FFD-770C-42C4-8304-B3FBE95A5FE0}" srcId="{CECBD5B7-F502-48A0-9661-4686115264FA}" destId="{CBA6BE82-F497-46EE-95A4-03FBA7413C4B}" srcOrd="4" destOrd="0" parTransId="{24E2D2F5-58DD-497E-B2B8-0ED18C915D61}" sibTransId="{49AC05A8-E246-4B3D-9BFF-131CAA8CBA56}"/>
    <dgm:cxn modelId="{CBDC6A41-6189-3741-A94F-56A192E4D683}" type="presOf" srcId="{321B9ADB-C1B4-4EFB-A434-80605531DD79}" destId="{2989A76E-A8F4-4CAE-A288-43C9EA1737B4}" srcOrd="0" destOrd="0" presId="urn:microsoft.com/office/officeart/2005/8/layout/orgChart1"/>
    <dgm:cxn modelId="{48250668-FCC7-5C41-8389-109491906DC9}" type="presOf" srcId="{E221E06C-0965-4284-82EF-3C696F44B7D4}" destId="{6BBB3636-80A1-4932-A97C-CACFD0DC8F47}" srcOrd="0" destOrd="0" presId="urn:microsoft.com/office/officeart/2005/8/layout/orgChart1"/>
    <dgm:cxn modelId="{0FDF0F2E-0E1A-BF4B-A4A5-7C7305BDA2B7}" type="presOf" srcId="{58309BE5-DA66-4496-8634-3483225F5D07}" destId="{BC38AD8B-D7FE-4C5A-A0E6-57F905E045A7}" srcOrd="1" destOrd="0" presId="urn:microsoft.com/office/officeart/2005/8/layout/orgChart1"/>
    <dgm:cxn modelId="{BEAA0CD4-54EF-1143-8349-28AF86F11412}" type="presOf" srcId="{CBA6BE82-F497-46EE-95A4-03FBA7413C4B}" destId="{3BD2A342-11EF-484F-A2DF-EFD49073199B}" srcOrd="1" destOrd="0" presId="urn:microsoft.com/office/officeart/2005/8/layout/orgChart1"/>
    <dgm:cxn modelId="{FCF93B34-B436-43A0-A978-C3EFA0F2CF3E}" srcId="{CECBD5B7-F502-48A0-9661-4686115264FA}" destId="{F177D413-1CBB-4EB2-8021-C5543C09DC6B}" srcOrd="3" destOrd="0" parTransId="{1B108767-1F6D-41A2-A380-667F28C7DF63}" sibTransId="{68F42415-6BFB-469A-938D-E76A76589675}"/>
    <dgm:cxn modelId="{D7812E40-1C86-D845-9AD8-8E51FDCE1920}" type="presOf" srcId="{0E1E54D8-BEE0-4006-89F9-3CB279BE1D1B}" destId="{B7C802E6-F8C9-4BC6-B88C-229E50621B48}" srcOrd="0" destOrd="0" presId="urn:microsoft.com/office/officeart/2005/8/layout/orgChart1"/>
    <dgm:cxn modelId="{6FC23700-8B78-F047-A5C1-98BA74CD31F2}" type="presOf" srcId="{3F04F638-098C-4D63-B627-20CB5AA0DB09}" destId="{39530FB0-2900-4069-A194-662ED7EC634F}" srcOrd="0" destOrd="0" presId="urn:microsoft.com/office/officeart/2005/8/layout/orgChart1"/>
    <dgm:cxn modelId="{9080E3F1-413E-4F24-84F7-F3323F2C8657}" srcId="{27B71AD1-B312-45A4-BBA8-80F561B2B8F9}" destId="{3F04F638-098C-4D63-B627-20CB5AA0DB09}" srcOrd="2" destOrd="0" parTransId="{B53ACDDA-7BA1-4779-BDA2-4B75DC2C5414}" sibTransId="{661A4893-DF4B-4F9E-AF56-8E5C9B109D73}"/>
    <dgm:cxn modelId="{226A9D93-4043-4947-87AF-A95A41F749B3}" type="presOf" srcId="{3932C7AB-ACC4-439A-A9C9-84A4D517AFB7}" destId="{F2A91FCF-A762-42C4-849A-1D6CB503296C}" srcOrd="0" destOrd="0" presId="urn:microsoft.com/office/officeart/2005/8/layout/orgChart1"/>
    <dgm:cxn modelId="{CE9CF930-3F25-D544-A2AA-815DF0A7EA07}" type="presOf" srcId="{1B108767-1F6D-41A2-A380-667F28C7DF63}" destId="{6F5502D7-B129-42EF-A677-16EBB6062157}" srcOrd="0" destOrd="0" presId="urn:microsoft.com/office/officeart/2005/8/layout/orgChart1"/>
    <dgm:cxn modelId="{A216A222-E174-1A4D-92AD-31ACACA44F83}" type="presOf" srcId="{53F0F487-C96E-4777-98A7-85D880D97DD2}" destId="{98D324BB-EC3D-4260-AEC3-F47CB041E4AF}" srcOrd="1" destOrd="0" presId="urn:microsoft.com/office/officeart/2005/8/layout/orgChart1"/>
    <dgm:cxn modelId="{7D3DD657-0004-1349-8615-59D74471ABA0}" type="presOf" srcId="{C7A1C68A-CD07-4CAD-AA66-1D08D9ACB8E1}" destId="{27E578B0-83E5-44DA-BE9A-BA09CB3BBEA6}" srcOrd="1" destOrd="0" presId="urn:microsoft.com/office/officeart/2005/8/layout/orgChart1"/>
    <dgm:cxn modelId="{8378035F-5A8C-4449-A28B-86FDC3467B06}" type="presOf" srcId="{CC69100E-4EE7-4A0E-A9FF-3687E7B2CD15}" destId="{6348E42F-604C-40BC-A3AA-52C35D8ADD5B}" srcOrd="0" destOrd="0" presId="urn:microsoft.com/office/officeart/2005/8/layout/orgChart1"/>
    <dgm:cxn modelId="{E1A86F65-B244-4A00-9F23-ABE1C7CBF0BD}" srcId="{5426A908-A935-489A-820B-516FC9A56F86}" destId="{65F36790-E9A4-4E12-BCBC-DD4DE42C7EC8}" srcOrd="0" destOrd="0" parTransId="{A2D0FF68-3C05-4914-AE91-EDE3E1D371BD}" sibTransId="{12CFE896-8998-4C82-8480-057831DBBFF2}"/>
    <dgm:cxn modelId="{AD519BAF-1A04-4EB0-B5DF-2D0735B55076}" srcId="{7AAFAACC-FD2D-448B-B683-404898701C15}" destId="{C4306EBF-BE26-4DA8-AD2A-822FD2E32A77}" srcOrd="3" destOrd="0" parTransId="{D287CE4A-0627-428D-ABE1-34249EB1A088}" sibTransId="{B1B95A2B-2199-4A92-B3FA-EEF8C5340471}"/>
    <dgm:cxn modelId="{377EF1A9-A639-E44B-92B2-ACB6FB30A3B8}" type="presOf" srcId="{E852DF46-9C4F-4AD3-AE7C-B2C07D2720A3}" destId="{D86F25E0-65AF-4D8A-9889-440542322B58}" srcOrd="0" destOrd="0" presId="urn:microsoft.com/office/officeart/2005/8/layout/orgChart1"/>
    <dgm:cxn modelId="{DB22428A-F6AE-DC4D-A8CC-6924FD241C46}" type="presOf" srcId="{3EB098EF-B27D-4785-A2A9-2583C4D62D29}" destId="{30D59543-6D23-4E03-9CC8-F6BC76E45BAF}" srcOrd="0" destOrd="0" presId="urn:microsoft.com/office/officeart/2005/8/layout/orgChart1"/>
    <dgm:cxn modelId="{03C1ECCE-7F14-DB4A-9E14-9593740F9249}" type="presOf" srcId="{CECBD5B7-F502-48A0-9661-4686115264FA}" destId="{BA4417D5-B5BF-44DB-BBFF-7D4A3641456D}" srcOrd="1" destOrd="0" presId="urn:microsoft.com/office/officeart/2005/8/layout/orgChart1"/>
    <dgm:cxn modelId="{32DDAD42-41C0-D24C-B817-18A50B2C90F2}" type="presOf" srcId="{BB545D28-4C25-44BA-88CB-1F866E90A2C7}" destId="{4EF3FC38-670D-46D2-B78C-EBF36B09E826}" srcOrd="1" destOrd="0" presId="urn:microsoft.com/office/officeart/2005/8/layout/orgChart1"/>
    <dgm:cxn modelId="{247880E7-3D86-984E-9761-90580DAED873}" type="presOf" srcId="{D287CE4A-0627-428D-ABE1-34249EB1A088}" destId="{7091C17A-3D2F-4983-9BA2-B11BB1607985}" srcOrd="0" destOrd="0" presId="urn:microsoft.com/office/officeart/2005/8/layout/orgChart1"/>
    <dgm:cxn modelId="{209D564A-C40B-C34E-9E94-B73AF5C17F53}" type="presOf" srcId="{5426A908-A935-489A-820B-516FC9A56F86}" destId="{A12D63AE-58A5-4B52-A96A-799DB4D916E4}" srcOrd="0" destOrd="0" presId="urn:microsoft.com/office/officeart/2005/8/layout/orgChart1"/>
    <dgm:cxn modelId="{40EF3F3C-9ACE-234A-A300-25C9559938BA}" type="presOf" srcId="{65F36790-E9A4-4E12-BCBC-DD4DE42C7EC8}" destId="{D91E0663-BCC3-4074-9C57-4EA76B4A768B}" srcOrd="1" destOrd="0" presId="urn:microsoft.com/office/officeart/2005/8/layout/orgChart1"/>
    <dgm:cxn modelId="{F9094BA9-BBC9-4429-8166-16363DA73F38}" srcId="{27B71AD1-B312-45A4-BBA8-80F561B2B8F9}" destId="{DA7428C0-73CF-4EBF-AFA9-EC02971EE68F}" srcOrd="1" destOrd="0" parTransId="{321B9ADB-C1B4-4EFB-A434-80605531DD79}" sibTransId="{D80472F4-FAD2-4046-B70D-D72EB4191E00}"/>
    <dgm:cxn modelId="{775C4095-0411-D74F-816C-5A2249ACF7A1}" type="presOf" srcId="{3245DE8E-373C-4BA2-BFC4-BC077E07DB92}" destId="{88CA1F9C-8F6E-40FD-82F1-3454EA07BAE7}" srcOrd="0" destOrd="0" presId="urn:microsoft.com/office/officeart/2005/8/layout/orgChart1"/>
    <dgm:cxn modelId="{7C69EAE9-87CF-0549-8BCD-E913E64EE1E0}" type="presOf" srcId="{3932C7AB-ACC4-439A-A9C9-84A4D517AFB7}" destId="{82F0E43B-C881-449C-87B2-D877FF5571FE}" srcOrd="1" destOrd="0" presId="urn:microsoft.com/office/officeart/2005/8/layout/orgChart1"/>
    <dgm:cxn modelId="{7A2449D1-85C0-9148-A234-AFEA4F90112B}" type="presOf" srcId="{C4306EBF-BE26-4DA8-AD2A-822FD2E32A77}" destId="{ED8134FE-CE06-4D42-A2E9-FD334CBAA931}" srcOrd="0" destOrd="0" presId="urn:microsoft.com/office/officeart/2005/8/layout/orgChart1"/>
    <dgm:cxn modelId="{6E0512C5-7025-4D00-AE0F-0630113B1EA7}" srcId="{7AAFAACC-FD2D-448B-B683-404898701C15}" destId="{BB545D28-4C25-44BA-88CB-1F866E90A2C7}" srcOrd="0" destOrd="0" parTransId="{E852DF46-9C4F-4AD3-AE7C-B2C07D2720A3}" sibTransId="{C7DA610D-8931-4E3B-A6E8-84D76640974E}"/>
    <dgm:cxn modelId="{55049EC2-A4EF-4112-9E7B-07F268C3D332}" srcId="{7AAFAACC-FD2D-448B-B683-404898701C15}" destId="{C7A1C68A-CD07-4CAD-AA66-1D08D9ACB8E1}" srcOrd="1" destOrd="0" parTransId="{24693F39-C31C-4A17-820F-1ACADCCF28AE}" sibTransId="{6FC47E9F-505B-41BF-8F1C-E8FC8FE6D3DA}"/>
    <dgm:cxn modelId="{AEE1A1B8-A4E2-485F-A88B-A75C7408F181}" srcId="{BA2760A9-7FB8-41D0-A348-4C280C5DB20D}" destId="{CECBD5B7-F502-48A0-9661-4686115264FA}" srcOrd="0" destOrd="0" parTransId="{C0547ABF-8C93-4882-9C3C-548CE0F5F568}" sibTransId="{76CC2FFD-E4E3-4BAC-AE0F-D475B11F8885}"/>
    <dgm:cxn modelId="{70ECFD81-A839-2747-A17F-A7FA5BCEAC8D}" type="presOf" srcId="{1862BFE6-F133-4BF2-97F7-30E08E66B090}" destId="{CACCA3EA-529D-48F7-8EAA-F1949A5CC623}" srcOrd="1" destOrd="0" presId="urn:microsoft.com/office/officeart/2005/8/layout/orgChart1"/>
    <dgm:cxn modelId="{99491198-B3C2-B747-B393-3C4A40EDC9DA}" type="presOf" srcId="{24E2D2F5-58DD-497E-B2B8-0ED18C915D61}" destId="{AF5905DD-DA79-435A-BDFD-41179A4673BD}" srcOrd="0" destOrd="0" presId="urn:microsoft.com/office/officeart/2005/8/layout/orgChart1"/>
    <dgm:cxn modelId="{14D9C3D7-BA9F-724A-A39D-6CB1F281C615}" type="presOf" srcId="{40B773C3-F58B-4EAC-8052-EC43A0B607EB}" destId="{27062A46-C35B-413D-9444-F026A1506370}" srcOrd="1" destOrd="0" presId="urn:microsoft.com/office/officeart/2005/8/layout/orgChart1"/>
    <dgm:cxn modelId="{3C129B05-60F7-BE4D-AE1E-7DB195F380F4}" type="presOf" srcId="{5426A908-A935-489A-820B-516FC9A56F86}" destId="{205D3F08-E5B6-4EBE-9BB6-258BA945B224}" srcOrd="1" destOrd="0" presId="urn:microsoft.com/office/officeart/2005/8/layout/orgChart1"/>
    <dgm:cxn modelId="{EF953AEA-1B36-354C-A045-3DFBDBAA5C77}" type="presOf" srcId="{105F42F6-E689-4CB7-BD0E-138648AD7099}" destId="{0424B079-F775-4B12-ACF6-7EEC62C50AAD}" srcOrd="0" destOrd="0" presId="urn:microsoft.com/office/officeart/2005/8/layout/orgChart1"/>
    <dgm:cxn modelId="{F49F862B-BFFB-8F43-A527-0C71E3943D30}" type="presOf" srcId="{CBA6BE82-F497-46EE-95A4-03FBA7413C4B}" destId="{40EE5230-C44B-4D9E-A571-E3B81A647341}" srcOrd="0" destOrd="0" presId="urn:microsoft.com/office/officeart/2005/8/layout/orgChart1"/>
    <dgm:cxn modelId="{98C15C70-6A40-C347-B045-7F7B67B5AA2B}" type="presOf" srcId="{CECBD5B7-F502-48A0-9661-4686115264FA}" destId="{858C93C2-5B9E-4B61-9670-485551077BFB}" srcOrd="0" destOrd="0" presId="urn:microsoft.com/office/officeart/2005/8/layout/orgChart1"/>
    <dgm:cxn modelId="{FA5B7413-D62F-4D67-A9F1-5197E04C2C47}" srcId="{27B71AD1-B312-45A4-BBA8-80F561B2B8F9}" destId="{EF79CBD2-5B30-4EE3-8F3F-85C54DAA7125}" srcOrd="0" destOrd="0" parTransId="{E221E06C-0965-4284-82EF-3C696F44B7D4}" sibTransId="{9E3CFE14-49F4-4866-8359-5648C31401D4}"/>
    <dgm:cxn modelId="{4BEDAC25-B9CF-4FA2-8308-8D9106B9970E}" srcId="{CECBD5B7-F502-48A0-9661-4686115264FA}" destId="{7AAFAACC-FD2D-448B-B683-404898701C15}" srcOrd="0" destOrd="0" parTransId="{035CCB35-D839-4632-8DB6-81AE24D40F9F}" sibTransId="{9F7BAABF-D5F0-4962-9FB9-0187269FA39A}"/>
    <dgm:cxn modelId="{67330024-2B94-954E-A1CB-980B2CF66678}" type="presOf" srcId="{58309BE5-DA66-4496-8634-3483225F5D07}" destId="{ED0EFA2B-D26A-48BC-AB8D-C518BA59A4EB}" srcOrd="0" destOrd="0" presId="urn:microsoft.com/office/officeart/2005/8/layout/orgChart1"/>
    <dgm:cxn modelId="{C5D6F487-C01B-B54C-BDC2-4F49656E5A83}" type="presOf" srcId="{4C14D44D-3710-4DBA-9B27-275D45844AE4}" destId="{236A2896-ECE4-4614-A5B7-8B97BE4EF073}" srcOrd="0" destOrd="0" presId="urn:microsoft.com/office/officeart/2005/8/layout/orgChart1"/>
    <dgm:cxn modelId="{FF4E4109-F3C3-8E41-BD59-9F0B90486D99}" type="presOf" srcId="{EF79CBD2-5B30-4EE3-8F3F-85C54DAA7125}" destId="{EDCEF456-E978-40CB-BD41-5FC128EAF5D3}" srcOrd="0" destOrd="0" presId="urn:microsoft.com/office/officeart/2005/8/layout/orgChart1"/>
    <dgm:cxn modelId="{9A336644-64E7-4BD4-BD92-033949D452B0}" srcId="{5426A908-A935-489A-820B-516FC9A56F86}" destId="{40B773C3-F58B-4EAC-8052-EC43A0B607EB}" srcOrd="1" destOrd="0" parTransId="{9A221B90-1BBB-4464-ADD2-686E81358D7D}" sibTransId="{263DCBE4-EA0D-4079-BE34-B95783AF48D4}"/>
    <dgm:cxn modelId="{71DC9E18-552F-4AF9-A16D-D90FF0DB070B}" srcId="{7AAFAACC-FD2D-448B-B683-404898701C15}" destId="{58309BE5-DA66-4496-8634-3483225F5D07}" srcOrd="2" destOrd="0" parTransId="{316A9C18-A273-487D-A08E-9EFC85D19EDB}" sibTransId="{713D10F7-DDED-41F9-BF1A-A776BD35FC00}"/>
    <dgm:cxn modelId="{DFC806E5-21FD-4E3C-B622-561AEBC6F686}" srcId="{F177D413-1CBB-4EB2-8021-C5543C09DC6B}" destId="{1862BFE6-F133-4BF2-97F7-30E08E66B090}" srcOrd="0" destOrd="0" parTransId="{EAD6741E-0AAE-4582-B01D-5185D44A7B7A}" sibTransId="{F27BB6EC-175A-44F9-B18B-E2A680069ABF}"/>
    <dgm:cxn modelId="{B75E287C-9131-1E48-90A5-928DB048C48E}" type="presOf" srcId="{7AAFAACC-FD2D-448B-B683-404898701C15}" destId="{0A300AC9-AD4E-4651-AB18-060720B225BD}" srcOrd="1" destOrd="0" presId="urn:microsoft.com/office/officeart/2005/8/layout/orgChart1"/>
    <dgm:cxn modelId="{A12D50CC-86BB-3243-BB57-EA985E61F210}" type="presOf" srcId="{A2D0FF68-3C05-4914-AE91-EDE3E1D371BD}" destId="{6BA6DC7B-5BE2-41E8-AAAD-27C7A7A8F20D}" srcOrd="0" destOrd="0" presId="urn:microsoft.com/office/officeart/2005/8/layout/orgChart1"/>
    <dgm:cxn modelId="{DD39D164-806B-BF47-8B7F-3561F410B838}" type="presOf" srcId="{BA2760A9-7FB8-41D0-A348-4C280C5DB20D}" destId="{0A2120C3-3AC4-41A1-824C-97924531201D}" srcOrd="0" destOrd="0" presId="urn:microsoft.com/office/officeart/2005/8/layout/orgChart1"/>
    <dgm:cxn modelId="{4F922F85-2056-E149-850A-553243684C7D}" type="presOf" srcId="{EAD6741E-0AAE-4582-B01D-5185D44A7B7A}" destId="{4BA7CFBA-5B0D-493C-BCDB-A4B50EEDF9F8}" srcOrd="0" destOrd="0" presId="urn:microsoft.com/office/officeart/2005/8/layout/orgChart1"/>
    <dgm:cxn modelId="{1FAB1BF9-CA8D-4938-8503-1961CE318B7D}" srcId="{CECBD5B7-F502-48A0-9661-4686115264FA}" destId="{8646107B-AB22-4F23-976A-EC0A5E0B072B}" srcOrd="5" destOrd="0" parTransId="{3245DE8E-373C-4BA2-BFC4-BC077E07DB92}" sibTransId="{854A341B-5971-4970-AE4B-0150B61D561D}"/>
    <dgm:cxn modelId="{34F3354B-5307-7D4E-9C25-64F412F2CFF4}" type="presOf" srcId="{F177D413-1CBB-4EB2-8021-C5543C09DC6B}" destId="{1C6B3EB2-F3E1-4E7E-A2CB-B4B5F2943E42}" srcOrd="1" destOrd="0" presId="urn:microsoft.com/office/officeart/2005/8/layout/orgChart1"/>
    <dgm:cxn modelId="{39DA87C6-C245-6F44-B5A3-C98A76BD41CB}" type="presOf" srcId="{66F7F56A-0275-4435-A474-1D47A56C2A66}" destId="{8A8A7459-A0D3-4035-AAD7-C2002A40243F}" srcOrd="0" destOrd="0" presId="urn:microsoft.com/office/officeart/2005/8/layout/orgChart1"/>
    <dgm:cxn modelId="{B8C2E017-8FBB-4530-9CD3-8229F549ADB5}" srcId="{CECBD5B7-F502-48A0-9661-4686115264FA}" destId="{5426A908-A935-489A-820B-516FC9A56F86}" srcOrd="2" destOrd="0" parTransId="{3EB098EF-B27D-4785-A2A9-2583C4D62D29}" sibTransId="{C354A5D5-54A7-4DED-A0CB-2DF79EDC9381}"/>
    <dgm:cxn modelId="{70714EED-FA8B-5840-9D24-8E4F4E6067D5}" type="presOf" srcId="{53F0F487-C96E-4777-98A7-85D880D97DD2}" destId="{E0E2075A-F293-4145-B47D-66A97673CE16}" srcOrd="0" destOrd="0" presId="urn:microsoft.com/office/officeart/2005/8/layout/orgChart1"/>
    <dgm:cxn modelId="{26738238-06B6-B54E-B0EA-F4D3C3B2D325}" type="presOf" srcId="{59C240FE-3AA7-45C3-AB09-41D8372C5121}" destId="{33E56E0A-9E23-4356-BC31-7B0C18352929}" srcOrd="0" destOrd="0" presId="urn:microsoft.com/office/officeart/2005/8/layout/orgChart1"/>
    <dgm:cxn modelId="{A6C0F525-B51B-634B-A9B8-C499E6753805}" type="presOf" srcId="{B53ACDDA-7BA1-4779-BDA2-4B75DC2C5414}" destId="{014AFE42-9466-4F64-988E-4AC61D2D0484}" srcOrd="0" destOrd="0" presId="urn:microsoft.com/office/officeart/2005/8/layout/orgChart1"/>
    <dgm:cxn modelId="{5EA251B5-18D2-FF41-BDDA-07C2A562D051}" type="presParOf" srcId="{0A2120C3-3AC4-41A1-824C-97924531201D}" destId="{AACE35DB-E019-40C6-93C8-EF95869B5B4F}" srcOrd="0" destOrd="0" presId="urn:microsoft.com/office/officeart/2005/8/layout/orgChart1"/>
    <dgm:cxn modelId="{ECCE0C4B-B65C-8A48-AE2E-99BA2EC1B6D7}" type="presParOf" srcId="{AACE35DB-E019-40C6-93C8-EF95869B5B4F}" destId="{6C048497-62B4-47A8-A7C8-FDD598220AFF}" srcOrd="0" destOrd="0" presId="urn:microsoft.com/office/officeart/2005/8/layout/orgChart1"/>
    <dgm:cxn modelId="{D8A07C71-63A0-6A41-B6DF-D32FC8AF3043}" type="presParOf" srcId="{6C048497-62B4-47A8-A7C8-FDD598220AFF}" destId="{858C93C2-5B9E-4B61-9670-485551077BFB}" srcOrd="0" destOrd="0" presId="urn:microsoft.com/office/officeart/2005/8/layout/orgChart1"/>
    <dgm:cxn modelId="{21AE1574-DFC9-A046-92DE-C0546DE1E302}" type="presParOf" srcId="{6C048497-62B4-47A8-A7C8-FDD598220AFF}" destId="{BA4417D5-B5BF-44DB-BBFF-7D4A3641456D}" srcOrd="1" destOrd="0" presId="urn:microsoft.com/office/officeart/2005/8/layout/orgChart1"/>
    <dgm:cxn modelId="{F12D806F-E3A5-5C4A-9729-F5A35851E048}" type="presParOf" srcId="{AACE35DB-E019-40C6-93C8-EF95869B5B4F}" destId="{D51A0A6F-15D2-42AE-B882-7F710B3FF748}" srcOrd="1" destOrd="0" presId="urn:microsoft.com/office/officeart/2005/8/layout/orgChart1"/>
    <dgm:cxn modelId="{E4A6C527-32ED-5F4F-8A65-391DA8A4FD80}" type="presParOf" srcId="{D51A0A6F-15D2-42AE-B882-7F710B3FF748}" destId="{5241604F-3449-4A8F-99E5-D9CB83A4350B}" srcOrd="0" destOrd="0" presId="urn:microsoft.com/office/officeart/2005/8/layout/orgChart1"/>
    <dgm:cxn modelId="{30D3203D-C4A8-ED43-93C7-CEB45FB40009}" type="presParOf" srcId="{D51A0A6F-15D2-42AE-B882-7F710B3FF748}" destId="{746A9FE9-B4CF-4F65-91F2-17573A394291}" srcOrd="1" destOrd="0" presId="urn:microsoft.com/office/officeart/2005/8/layout/orgChart1"/>
    <dgm:cxn modelId="{C5F4F872-02E2-984A-B104-D24B7517AAE2}" type="presParOf" srcId="{746A9FE9-B4CF-4F65-91F2-17573A394291}" destId="{83DFE596-5BFA-4D37-A280-534F9CE2A2B8}" srcOrd="0" destOrd="0" presId="urn:microsoft.com/office/officeart/2005/8/layout/orgChart1"/>
    <dgm:cxn modelId="{BFE76510-1A6A-E343-B4AA-8752B8F59393}" type="presParOf" srcId="{83DFE596-5BFA-4D37-A280-534F9CE2A2B8}" destId="{6547E0F9-7946-4C71-9F16-9640C0978906}" srcOrd="0" destOrd="0" presId="urn:microsoft.com/office/officeart/2005/8/layout/orgChart1"/>
    <dgm:cxn modelId="{A18039BA-AC19-A546-9C09-3659C5D89999}" type="presParOf" srcId="{83DFE596-5BFA-4D37-A280-534F9CE2A2B8}" destId="{0A300AC9-AD4E-4651-AB18-060720B225BD}" srcOrd="1" destOrd="0" presId="urn:microsoft.com/office/officeart/2005/8/layout/orgChart1"/>
    <dgm:cxn modelId="{3E4A75FD-B06E-C14B-8280-544CAEBCC65F}" type="presParOf" srcId="{746A9FE9-B4CF-4F65-91F2-17573A394291}" destId="{85E5A1BB-6452-42BF-9565-9BBAB7723AE7}" srcOrd="1" destOrd="0" presId="urn:microsoft.com/office/officeart/2005/8/layout/orgChart1"/>
    <dgm:cxn modelId="{64902223-0D8F-224E-AC9C-4A40F70647AE}" type="presParOf" srcId="{85E5A1BB-6452-42BF-9565-9BBAB7723AE7}" destId="{D86F25E0-65AF-4D8A-9889-440542322B58}" srcOrd="0" destOrd="0" presId="urn:microsoft.com/office/officeart/2005/8/layout/orgChart1"/>
    <dgm:cxn modelId="{017EAD7C-84FE-7E42-B4FF-D392D699CE69}" type="presParOf" srcId="{85E5A1BB-6452-42BF-9565-9BBAB7723AE7}" destId="{FB8AD0EB-9158-4E3F-833F-725A7661AB89}" srcOrd="1" destOrd="0" presId="urn:microsoft.com/office/officeart/2005/8/layout/orgChart1"/>
    <dgm:cxn modelId="{7D70864A-AF0A-9C4C-8AC3-C15F9D8EDC9C}" type="presParOf" srcId="{FB8AD0EB-9158-4E3F-833F-725A7661AB89}" destId="{597AB514-314D-48D0-B940-5E6455C71131}" srcOrd="0" destOrd="0" presId="urn:microsoft.com/office/officeart/2005/8/layout/orgChart1"/>
    <dgm:cxn modelId="{61198B13-F9FD-9346-BA40-886AB325ACDC}" type="presParOf" srcId="{597AB514-314D-48D0-B940-5E6455C71131}" destId="{1A71950E-E550-498D-A352-D84898345F59}" srcOrd="0" destOrd="0" presId="urn:microsoft.com/office/officeart/2005/8/layout/orgChart1"/>
    <dgm:cxn modelId="{14DECD34-FB65-B34C-8DA8-94BC0C79337C}" type="presParOf" srcId="{597AB514-314D-48D0-B940-5E6455C71131}" destId="{4EF3FC38-670D-46D2-B78C-EBF36B09E826}" srcOrd="1" destOrd="0" presId="urn:microsoft.com/office/officeart/2005/8/layout/orgChart1"/>
    <dgm:cxn modelId="{CB34097D-06E2-D047-BEF3-6178A21460E8}" type="presParOf" srcId="{FB8AD0EB-9158-4E3F-833F-725A7661AB89}" destId="{92513AFB-50D9-4B46-A2F6-B1BFB873BCD1}" srcOrd="1" destOrd="0" presId="urn:microsoft.com/office/officeart/2005/8/layout/orgChart1"/>
    <dgm:cxn modelId="{C4972AC5-4FBC-6146-950A-5E5E33A6730E}" type="presParOf" srcId="{FB8AD0EB-9158-4E3F-833F-725A7661AB89}" destId="{71789572-D54C-4D87-92D6-85E2A474052E}" srcOrd="2" destOrd="0" presId="urn:microsoft.com/office/officeart/2005/8/layout/orgChart1"/>
    <dgm:cxn modelId="{E2F40B8D-BF2D-6949-9365-40D28F344CBC}" type="presParOf" srcId="{85E5A1BB-6452-42BF-9565-9BBAB7723AE7}" destId="{B12BCAF4-BEA3-486C-B4B2-BD05A5B2FB5D}" srcOrd="2" destOrd="0" presId="urn:microsoft.com/office/officeart/2005/8/layout/orgChart1"/>
    <dgm:cxn modelId="{E429FD9A-3F96-CF46-AA8A-3C583779E7C1}" type="presParOf" srcId="{85E5A1BB-6452-42BF-9565-9BBAB7723AE7}" destId="{3C2EC1BB-8C4F-4EE7-A289-50EF481E8B8B}" srcOrd="3" destOrd="0" presId="urn:microsoft.com/office/officeart/2005/8/layout/orgChart1"/>
    <dgm:cxn modelId="{69690766-DCE2-0840-BCC5-CB84134AF350}" type="presParOf" srcId="{3C2EC1BB-8C4F-4EE7-A289-50EF481E8B8B}" destId="{AB12E8E9-68EF-4B84-9A76-5CFCD7D5F474}" srcOrd="0" destOrd="0" presId="urn:microsoft.com/office/officeart/2005/8/layout/orgChart1"/>
    <dgm:cxn modelId="{39D08289-C2A3-124D-8B74-497C6ED0F4BE}" type="presParOf" srcId="{AB12E8E9-68EF-4B84-9A76-5CFCD7D5F474}" destId="{49DB560D-96A1-4D52-BD3B-45AA0F3B1D62}" srcOrd="0" destOrd="0" presId="urn:microsoft.com/office/officeart/2005/8/layout/orgChart1"/>
    <dgm:cxn modelId="{E3CC4E04-C972-4141-9808-1501ACB7D88F}" type="presParOf" srcId="{AB12E8E9-68EF-4B84-9A76-5CFCD7D5F474}" destId="{27E578B0-83E5-44DA-BE9A-BA09CB3BBEA6}" srcOrd="1" destOrd="0" presId="urn:microsoft.com/office/officeart/2005/8/layout/orgChart1"/>
    <dgm:cxn modelId="{7996A174-AA77-9A42-B0CD-FABD96C14D1E}" type="presParOf" srcId="{3C2EC1BB-8C4F-4EE7-A289-50EF481E8B8B}" destId="{6D980000-C24F-428A-BF8C-4454C6BBC8C8}" srcOrd="1" destOrd="0" presId="urn:microsoft.com/office/officeart/2005/8/layout/orgChart1"/>
    <dgm:cxn modelId="{0969BC8A-B8B1-CF40-AC58-FE473CDA2B5A}" type="presParOf" srcId="{3C2EC1BB-8C4F-4EE7-A289-50EF481E8B8B}" destId="{5CE6397B-3301-40F6-A08B-B22EFBC4964A}" srcOrd="2" destOrd="0" presId="urn:microsoft.com/office/officeart/2005/8/layout/orgChart1"/>
    <dgm:cxn modelId="{FBBA2699-80F6-AB4C-BE2E-E1434E8CF4D8}" type="presParOf" srcId="{85E5A1BB-6452-42BF-9565-9BBAB7723AE7}" destId="{1EF8F563-C659-4F43-B500-AAAC87ED2D37}" srcOrd="4" destOrd="0" presId="urn:microsoft.com/office/officeart/2005/8/layout/orgChart1"/>
    <dgm:cxn modelId="{021022E3-24E2-4440-B0E8-7909E4209E86}" type="presParOf" srcId="{85E5A1BB-6452-42BF-9565-9BBAB7723AE7}" destId="{C57DE60F-9025-475C-8BBD-C06AF117BE65}" srcOrd="5" destOrd="0" presId="urn:microsoft.com/office/officeart/2005/8/layout/orgChart1"/>
    <dgm:cxn modelId="{077780A4-817F-584E-A5DC-F635CF414FCD}" type="presParOf" srcId="{C57DE60F-9025-475C-8BBD-C06AF117BE65}" destId="{9B8EFFA5-47BD-4A09-A7FB-DA86F19E0674}" srcOrd="0" destOrd="0" presId="urn:microsoft.com/office/officeart/2005/8/layout/orgChart1"/>
    <dgm:cxn modelId="{206C4448-B156-8E46-81DB-BF98F4D78B43}" type="presParOf" srcId="{9B8EFFA5-47BD-4A09-A7FB-DA86F19E0674}" destId="{ED0EFA2B-D26A-48BC-AB8D-C518BA59A4EB}" srcOrd="0" destOrd="0" presId="urn:microsoft.com/office/officeart/2005/8/layout/orgChart1"/>
    <dgm:cxn modelId="{E700FAE3-C337-8049-BDB2-00AD7676A663}" type="presParOf" srcId="{9B8EFFA5-47BD-4A09-A7FB-DA86F19E0674}" destId="{BC38AD8B-D7FE-4C5A-A0E6-57F905E045A7}" srcOrd="1" destOrd="0" presId="urn:microsoft.com/office/officeart/2005/8/layout/orgChart1"/>
    <dgm:cxn modelId="{12AC8A09-EF60-C547-9E04-E0794771C3AC}" type="presParOf" srcId="{C57DE60F-9025-475C-8BBD-C06AF117BE65}" destId="{E40FAA7B-9263-42C5-8E70-EC8B75EC5D64}" srcOrd="1" destOrd="0" presId="urn:microsoft.com/office/officeart/2005/8/layout/orgChart1"/>
    <dgm:cxn modelId="{ECB40320-8B18-4542-A562-41A83C7953FF}" type="presParOf" srcId="{C57DE60F-9025-475C-8BBD-C06AF117BE65}" destId="{E836C3E3-7E10-4B70-A471-1878E033272C}" srcOrd="2" destOrd="0" presId="urn:microsoft.com/office/officeart/2005/8/layout/orgChart1"/>
    <dgm:cxn modelId="{587CCB47-1EF1-B045-985B-29855CE0A18C}" type="presParOf" srcId="{85E5A1BB-6452-42BF-9565-9BBAB7723AE7}" destId="{7091C17A-3D2F-4983-9BA2-B11BB1607985}" srcOrd="6" destOrd="0" presId="urn:microsoft.com/office/officeart/2005/8/layout/orgChart1"/>
    <dgm:cxn modelId="{185285FD-2BBA-EA4C-BE5B-85E53458FCB9}" type="presParOf" srcId="{85E5A1BB-6452-42BF-9565-9BBAB7723AE7}" destId="{1EA102FF-9B8E-4A2A-9A5A-DC28F442F2A6}" srcOrd="7" destOrd="0" presId="urn:microsoft.com/office/officeart/2005/8/layout/orgChart1"/>
    <dgm:cxn modelId="{D708DB32-4079-E34D-8D48-754FE1484772}" type="presParOf" srcId="{1EA102FF-9B8E-4A2A-9A5A-DC28F442F2A6}" destId="{0C4B3491-18EF-4229-B399-DDA3E9DDF9BF}" srcOrd="0" destOrd="0" presId="urn:microsoft.com/office/officeart/2005/8/layout/orgChart1"/>
    <dgm:cxn modelId="{CA7DB2B1-9A71-D946-B9F6-9022B745200D}" type="presParOf" srcId="{0C4B3491-18EF-4229-B399-DDA3E9DDF9BF}" destId="{ED8134FE-CE06-4D42-A2E9-FD334CBAA931}" srcOrd="0" destOrd="0" presId="urn:microsoft.com/office/officeart/2005/8/layout/orgChart1"/>
    <dgm:cxn modelId="{E5631825-86CE-C34B-B9B3-76AAC4F73B6C}" type="presParOf" srcId="{0C4B3491-18EF-4229-B399-DDA3E9DDF9BF}" destId="{17AB1465-5319-4B5F-AD67-11408AB424CD}" srcOrd="1" destOrd="0" presId="urn:microsoft.com/office/officeart/2005/8/layout/orgChart1"/>
    <dgm:cxn modelId="{A6BF4FA4-382A-7244-9781-3A51D447C6AD}" type="presParOf" srcId="{1EA102FF-9B8E-4A2A-9A5A-DC28F442F2A6}" destId="{E14CC72E-3083-41BC-B6B2-ED8123EED4DE}" srcOrd="1" destOrd="0" presId="urn:microsoft.com/office/officeart/2005/8/layout/orgChart1"/>
    <dgm:cxn modelId="{019816F1-F9DB-DC4D-8FAD-355001DC0734}" type="presParOf" srcId="{1EA102FF-9B8E-4A2A-9A5A-DC28F442F2A6}" destId="{BB84472B-88E0-4C00-8193-703DFBAADA77}" srcOrd="2" destOrd="0" presId="urn:microsoft.com/office/officeart/2005/8/layout/orgChart1"/>
    <dgm:cxn modelId="{D43994C8-7089-C54C-A81E-305821EC956E}" type="presParOf" srcId="{746A9FE9-B4CF-4F65-91F2-17573A394291}" destId="{B537471B-71C9-4659-9E16-A84B6E902707}" srcOrd="2" destOrd="0" presId="urn:microsoft.com/office/officeart/2005/8/layout/orgChart1"/>
    <dgm:cxn modelId="{3E84C366-FA68-8B41-A0E5-0122B3B658AC}" type="presParOf" srcId="{D51A0A6F-15D2-42AE-B882-7F710B3FF748}" destId="{20025431-1A82-4E1B-B251-5E583246D61E}" srcOrd="2" destOrd="0" presId="urn:microsoft.com/office/officeart/2005/8/layout/orgChart1"/>
    <dgm:cxn modelId="{7C61D8E7-46F5-6647-83A9-AC3EE522470F}" type="presParOf" srcId="{D51A0A6F-15D2-42AE-B882-7F710B3FF748}" destId="{DF9A3428-F66E-4201-B833-25EF1B17738B}" srcOrd="3" destOrd="0" presId="urn:microsoft.com/office/officeart/2005/8/layout/orgChart1"/>
    <dgm:cxn modelId="{FD34EA71-149A-1744-BE4D-F2BA12C93B3A}" type="presParOf" srcId="{DF9A3428-F66E-4201-B833-25EF1B17738B}" destId="{16DB725B-2C88-4FE7-AABC-644192CE4DDE}" srcOrd="0" destOrd="0" presId="urn:microsoft.com/office/officeart/2005/8/layout/orgChart1"/>
    <dgm:cxn modelId="{EA371BDB-2412-1647-8C87-ECC1025DA302}" type="presParOf" srcId="{16DB725B-2C88-4FE7-AABC-644192CE4DDE}" destId="{6926B6C6-6969-4F3B-B9D0-B0E81A51A2DE}" srcOrd="0" destOrd="0" presId="urn:microsoft.com/office/officeart/2005/8/layout/orgChart1"/>
    <dgm:cxn modelId="{368027DC-D93B-424C-9D43-8F983A9030D4}" type="presParOf" srcId="{16DB725B-2C88-4FE7-AABC-644192CE4DDE}" destId="{6CADC5C7-061E-4B09-8BDA-753C649B93DB}" srcOrd="1" destOrd="0" presId="urn:microsoft.com/office/officeart/2005/8/layout/orgChart1"/>
    <dgm:cxn modelId="{ABCEAF49-64B7-B748-A939-30516449F9C2}" type="presParOf" srcId="{DF9A3428-F66E-4201-B833-25EF1B17738B}" destId="{0F5ADFC5-FF54-4F9E-88C6-E79D639F655F}" srcOrd="1" destOrd="0" presId="urn:microsoft.com/office/officeart/2005/8/layout/orgChart1"/>
    <dgm:cxn modelId="{C6A1374C-5C81-DF4A-8B9D-F91C669C1B94}" type="presParOf" srcId="{0F5ADFC5-FF54-4F9E-88C6-E79D639F655F}" destId="{6BBB3636-80A1-4932-A97C-CACFD0DC8F47}" srcOrd="0" destOrd="0" presId="urn:microsoft.com/office/officeart/2005/8/layout/orgChart1"/>
    <dgm:cxn modelId="{C598908A-8358-CF46-827E-40AECC7803A9}" type="presParOf" srcId="{0F5ADFC5-FF54-4F9E-88C6-E79D639F655F}" destId="{D103A69A-390C-4017-9D15-55E7FE2B3ACF}" srcOrd="1" destOrd="0" presId="urn:microsoft.com/office/officeart/2005/8/layout/orgChart1"/>
    <dgm:cxn modelId="{EADADF8B-F3C4-A74B-A5C4-785B5D79E930}" type="presParOf" srcId="{D103A69A-390C-4017-9D15-55E7FE2B3ACF}" destId="{320CB951-5230-4039-8377-3201C6C832B8}" srcOrd="0" destOrd="0" presId="urn:microsoft.com/office/officeart/2005/8/layout/orgChart1"/>
    <dgm:cxn modelId="{F860AD31-D503-314C-B34A-1402377FFDCD}" type="presParOf" srcId="{320CB951-5230-4039-8377-3201C6C832B8}" destId="{EDCEF456-E978-40CB-BD41-5FC128EAF5D3}" srcOrd="0" destOrd="0" presId="urn:microsoft.com/office/officeart/2005/8/layout/orgChart1"/>
    <dgm:cxn modelId="{69FBA705-76D2-214B-99D9-53ED2D13F5D9}" type="presParOf" srcId="{320CB951-5230-4039-8377-3201C6C832B8}" destId="{BCBD407D-8805-4D49-9CCE-786BF83F3885}" srcOrd="1" destOrd="0" presId="urn:microsoft.com/office/officeart/2005/8/layout/orgChart1"/>
    <dgm:cxn modelId="{C640A865-79E3-FE45-A138-9CD14D117952}" type="presParOf" srcId="{D103A69A-390C-4017-9D15-55E7FE2B3ACF}" destId="{88F9D211-EE1A-43BD-A05A-D7F5DF7E069D}" srcOrd="1" destOrd="0" presId="urn:microsoft.com/office/officeart/2005/8/layout/orgChart1"/>
    <dgm:cxn modelId="{65EFDB2B-4B45-A844-8C44-0009FFFD4308}" type="presParOf" srcId="{D103A69A-390C-4017-9D15-55E7FE2B3ACF}" destId="{6ABB7367-59BA-4C76-9C38-21CA988A578F}" srcOrd="2" destOrd="0" presId="urn:microsoft.com/office/officeart/2005/8/layout/orgChart1"/>
    <dgm:cxn modelId="{296D2574-3E85-5741-88FE-B67F059082D7}" type="presParOf" srcId="{0F5ADFC5-FF54-4F9E-88C6-E79D639F655F}" destId="{2989A76E-A8F4-4CAE-A288-43C9EA1737B4}" srcOrd="2" destOrd="0" presId="urn:microsoft.com/office/officeart/2005/8/layout/orgChart1"/>
    <dgm:cxn modelId="{1460024D-7A64-0E48-A1E0-A26DC94F0496}" type="presParOf" srcId="{0F5ADFC5-FF54-4F9E-88C6-E79D639F655F}" destId="{D40BB59C-402E-4DD1-BB2D-1DE631483F66}" srcOrd="3" destOrd="0" presId="urn:microsoft.com/office/officeart/2005/8/layout/orgChart1"/>
    <dgm:cxn modelId="{F9446805-F55D-5044-A3CA-ED2A96ACD1A4}" type="presParOf" srcId="{D40BB59C-402E-4DD1-BB2D-1DE631483F66}" destId="{B73DD4D5-78FE-4FCF-BAE2-857643AC227C}" srcOrd="0" destOrd="0" presId="urn:microsoft.com/office/officeart/2005/8/layout/orgChart1"/>
    <dgm:cxn modelId="{5562CC4F-649E-524A-AD47-060F5F219306}" type="presParOf" srcId="{B73DD4D5-78FE-4FCF-BAE2-857643AC227C}" destId="{123B9F14-7D28-46D6-A44A-97B763FA9787}" srcOrd="0" destOrd="0" presId="urn:microsoft.com/office/officeart/2005/8/layout/orgChart1"/>
    <dgm:cxn modelId="{80079341-A5E0-874B-B19F-32B96EBD44EA}" type="presParOf" srcId="{B73DD4D5-78FE-4FCF-BAE2-857643AC227C}" destId="{9620A84F-8AED-4466-957E-51A8E594411A}" srcOrd="1" destOrd="0" presId="urn:microsoft.com/office/officeart/2005/8/layout/orgChart1"/>
    <dgm:cxn modelId="{A5F0036C-5263-3E40-8500-B4444687A7E2}" type="presParOf" srcId="{D40BB59C-402E-4DD1-BB2D-1DE631483F66}" destId="{CACB5D7E-DF0F-4701-8674-7EF1BCF23FE5}" srcOrd="1" destOrd="0" presId="urn:microsoft.com/office/officeart/2005/8/layout/orgChart1"/>
    <dgm:cxn modelId="{D55D64D0-03A7-8349-B71C-9F613BF6EEEA}" type="presParOf" srcId="{D40BB59C-402E-4DD1-BB2D-1DE631483F66}" destId="{E8C7086B-05C0-4689-9D00-45DBAE06035E}" srcOrd="2" destOrd="0" presId="urn:microsoft.com/office/officeart/2005/8/layout/orgChart1"/>
    <dgm:cxn modelId="{8F7F548D-8064-B841-88CC-00C59C33E915}" type="presParOf" srcId="{0F5ADFC5-FF54-4F9E-88C6-E79D639F655F}" destId="{014AFE42-9466-4F64-988E-4AC61D2D0484}" srcOrd="4" destOrd="0" presId="urn:microsoft.com/office/officeart/2005/8/layout/orgChart1"/>
    <dgm:cxn modelId="{F78817EA-3EAC-5749-9AC6-A62FE509C320}" type="presParOf" srcId="{0F5ADFC5-FF54-4F9E-88C6-E79D639F655F}" destId="{6BA0E3E4-4E4E-49A6-9721-2D3C2F6E3312}" srcOrd="5" destOrd="0" presId="urn:microsoft.com/office/officeart/2005/8/layout/orgChart1"/>
    <dgm:cxn modelId="{692B117D-2017-FE4F-AEA6-77753DBB45D4}" type="presParOf" srcId="{6BA0E3E4-4E4E-49A6-9721-2D3C2F6E3312}" destId="{E254237D-E051-4186-9EFE-1F8684B044B2}" srcOrd="0" destOrd="0" presId="urn:microsoft.com/office/officeart/2005/8/layout/orgChart1"/>
    <dgm:cxn modelId="{7C8288CF-857B-6649-BA03-AE21B20EA284}" type="presParOf" srcId="{E254237D-E051-4186-9EFE-1F8684B044B2}" destId="{39530FB0-2900-4069-A194-662ED7EC634F}" srcOrd="0" destOrd="0" presId="urn:microsoft.com/office/officeart/2005/8/layout/orgChart1"/>
    <dgm:cxn modelId="{3C10B991-8224-7D46-99EC-5096E560A177}" type="presParOf" srcId="{E254237D-E051-4186-9EFE-1F8684B044B2}" destId="{7F9DDA0F-7257-4417-B020-E481B360B07D}" srcOrd="1" destOrd="0" presId="urn:microsoft.com/office/officeart/2005/8/layout/orgChart1"/>
    <dgm:cxn modelId="{0813889A-AEE5-614C-A07F-7C665E21CA48}" type="presParOf" srcId="{6BA0E3E4-4E4E-49A6-9721-2D3C2F6E3312}" destId="{A67C2F8A-1919-4680-88A6-20FCB8D1565E}" srcOrd="1" destOrd="0" presId="urn:microsoft.com/office/officeart/2005/8/layout/orgChart1"/>
    <dgm:cxn modelId="{6AEFC313-45E6-7245-A48E-2467967A2BEF}" type="presParOf" srcId="{6BA0E3E4-4E4E-49A6-9721-2D3C2F6E3312}" destId="{2A14FE98-2EC8-4576-9FCE-4843CF340362}" srcOrd="2" destOrd="0" presId="urn:microsoft.com/office/officeart/2005/8/layout/orgChart1"/>
    <dgm:cxn modelId="{C4BEFF80-48DC-AD4D-BC3C-8D6ECAEAD540}" type="presParOf" srcId="{0F5ADFC5-FF54-4F9E-88C6-E79D639F655F}" destId="{8A8A7459-A0D3-4035-AAD7-C2002A40243F}" srcOrd="6" destOrd="0" presId="urn:microsoft.com/office/officeart/2005/8/layout/orgChart1"/>
    <dgm:cxn modelId="{653ABE1A-A2AC-4F42-91C0-57A10CBC67A5}" type="presParOf" srcId="{0F5ADFC5-FF54-4F9E-88C6-E79D639F655F}" destId="{8A3DB050-E429-4F06-B151-6864DDFAB072}" srcOrd="7" destOrd="0" presId="urn:microsoft.com/office/officeart/2005/8/layout/orgChart1"/>
    <dgm:cxn modelId="{166ECF0F-7D84-4D47-844C-7C11D11D413B}" type="presParOf" srcId="{8A3DB050-E429-4F06-B151-6864DDFAB072}" destId="{DF2E0C62-275A-428C-A146-F5B8D08F61DF}" srcOrd="0" destOrd="0" presId="urn:microsoft.com/office/officeart/2005/8/layout/orgChart1"/>
    <dgm:cxn modelId="{6E7C6301-6461-644D-8564-8F172DFE1284}" type="presParOf" srcId="{DF2E0C62-275A-428C-A146-F5B8D08F61DF}" destId="{F2A91FCF-A762-42C4-849A-1D6CB503296C}" srcOrd="0" destOrd="0" presId="urn:microsoft.com/office/officeart/2005/8/layout/orgChart1"/>
    <dgm:cxn modelId="{5684A8A4-CD5E-C94D-9D59-E1E647B8744E}" type="presParOf" srcId="{DF2E0C62-275A-428C-A146-F5B8D08F61DF}" destId="{82F0E43B-C881-449C-87B2-D877FF5571FE}" srcOrd="1" destOrd="0" presId="urn:microsoft.com/office/officeart/2005/8/layout/orgChart1"/>
    <dgm:cxn modelId="{6E80EA06-1F5D-5D4E-A800-C1E4A67A879D}" type="presParOf" srcId="{8A3DB050-E429-4F06-B151-6864DDFAB072}" destId="{ACC007F0-EACA-4C76-AEF0-AE240C846404}" srcOrd="1" destOrd="0" presId="urn:microsoft.com/office/officeart/2005/8/layout/orgChart1"/>
    <dgm:cxn modelId="{20CA11AB-E207-5349-8A11-A3953EE74AB1}" type="presParOf" srcId="{8A3DB050-E429-4F06-B151-6864DDFAB072}" destId="{06E15EF6-095A-4BF6-92E3-AB19579CD112}" srcOrd="2" destOrd="0" presId="urn:microsoft.com/office/officeart/2005/8/layout/orgChart1"/>
    <dgm:cxn modelId="{82EC749D-7945-E34C-81AE-1E3DD077C4F2}" type="presParOf" srcId="{DF9A3428-F66E-4201-B833-25EF1B17738B}" destId="{AC0641EB-581B-40EC-B2B9-FC78B78A75E4}" srcOrd="2" destOrd="0" presId="urn:microsoft.com/office/officeart/2005/8/layout/orgChart1"/>
    <dgm:cxn modelId="{9D7F8343-0C66-1F4D-AC52-44E07D5D9887}" type="presParOf" srcId="{D51A0A6F-15D2-42AE-B882-7F710B3FF748}" destId="{30D59543-6D23-4E03-9CC8-F6BC76E45BAF}" srcOrd="4" destOrd="0" presId="urn:microsoft.com/office/officeart/2005/8/layout/orgChart1"/>
    <dgm:cxn modelId="{9F1200F9-26C3-0D48-B4E9-C1EED200E853}" type="presParOf" srcId="{D51A0A6F-15D2-42AE-B882-7F710B3FF748}" destId="{770167CA-8658-4F1B-BDBE-15D84FF7A829}" srcOrd="5" destOrd="0" presId="urn:microsoft.com/office/officeart/2005/8/layout/orgChart1"/>
    <dgm:cxn modelId="{CE497935-B5E8-1D4A-B125-DBDD8721ABE8}" type="presParOf" srcId="{770167CA-8658-4F1B-BDBE-15D84FF7A829}" destId="{EEB9A992-B6B0-43F1-B1D2-90F9D5097B0A}" srcOrd="0" destOrd="0" presId="urn:microsoft.com/office/officeart/2005/8/layout/orgChart1"/>
    <dgm:cxn modelId="{6422EEBD-9AC9-7A44-8F36-2DCBD2EB0361}" type="presParOf" srcId="{EEB9A992-B6B0-43F1-B1D2-90F9D5097B0A}" destId="{A12D63AE-58A5-4B52-A96A-799DB4D916E4}" srcOrd="0" destOrd="0" presId="urn:microsoft.com/office/officeart/2005/8/layout/orgChart1"/>
    <dgm:cxn modelId="{DEC849D7-F615-4947-B8A0-A26C6E27597D}" type="presParOf" srcId="{EEB9A992-B6B0-43F1-B1D2-90F9D5097B0A}" destId="{205D3F08-E5B6-4EBE-9BB6-258BA945B224}" srcOrd="1" destOrd="0" presId="urn:microsoft.com/office/officeart/2005/8/layout/orgChart1"/>
    <dgm:cxn modelId="{9A29E34E-DB98-8F42-9BB6-7114F07DDE78}" type="presParOf" srcId="{770167CA-8658-4F1B-BDBE-15D84FF7A829}" destId="{4D3E537A-F8D7-4C2C-A0FE-FA0165D995D9}" srcOrd="1" destOrd="0" presId="urn:microsoft.com/office/officeart/2005/8/layout/orgChart1"/>
    <dgm:cxn modelId="{26E12FE8-D1AD-F545-91ED-229EA323D6EC}" type="presParOf" srcId="{4D3E537A-F8D7-4C2C-A0FE-FA0165D995D9}" destId="{6BA6DC7B-5BE2-41E8-AAAD-27C7A7A8F20D}" srcOrd="0" destOrd="0" presId="urn:microsoft.com/office/officeart/2005/8/layout/orgChart1"/>
    <dgm:cxn modelId="{7B8C37BE-320D-FB4B-9CAA-CE4A50ECBD07}" type="presParOf" srcId="{4D3E537A-F8D7-4C2C-A0FE-FA0165D995D9}" destId="{D1F0A2B0-FC3B-4D4F-B098-3A18AE12EAFF}" srcOrd="1" destOrd="0" presId="urn:microsoft.com/office/officeart/2005/8/layout/orgChart1"/>
    <dgm:cxn modelId="{A668D51A-7BA0-EA4E-8439-22589684AD2B}" type="presParOf" srcId="{D1F0A2B0-FC3B-4D4F-B098-3A18AE12EAFF}" destId="{6004AB8A-B6B3-48BE-B129-34ECAB28C5CE}" srcOrd="0" destOrd="0" presId="urn:microsoft.com/office/officeart/2005/8/layout/orgChart1"/>
    <dgm:cxn modelId="{15164B3D-B59C-0E4C-907D-C939F1FC8512}" type="presParOf" srcId="{6004AB8A-B6B3-48BE-B129-34ECAB28C5CE}" destId="{E3D71E60-2D02-446A-A98A-4F2B1E0374F1}" srcOrd="0" destOrd="0" presId="urn:microsoft.com/office/officeart/2005/8/layout/orgChart1"/>
    <dgm:cxn modelId="{167CB8D7-7F8C-7D4B-9123-F4F334151A19}" type="presParOf" srcId="{6004AB8A-B6B3-48BE-B129-34ECAB28C5CE}" destId="{D91E0663-BCC3-4074-9C57-4EA76B4A768B}" srcOrd="1" destOrd="0" presId="urn:microsoft.com/office/officeart/2005/8/layout/orgChart1"/>
    <dgm:cxn modelId="{4909BA91-6302-FB45-AB41-99AD2402F3F4}" type="presParOf" srcId="{D1F0A2B0-FC3B-4D4F-B098-3A18AE12EAFF}" destId="{A500E61B-2EE4-4CD5-BD4C-F9045CFFD328}" srcOrd="1" destOrd="0" presId="urn:microsoft.com/office/officeart/2005/8/layout/orgChart1"/>
    <dgm:cxn modelId="{D8D792C6-DD05-A248-989D-8ED2C536803C}" type="presParOf" srcId="{D1F0A2B0-FC3B-4D4F-B098-3A18AE12EAFF}" destId="{B36FE2C2-01D8-4624-9297-015B756974C2}" srcOrd="2" destOrd="0" presId="urn:microsoft.com/office/officeart/2005/8/layout/orgChart1"/>
    <dgm:cxn modelId="{504809F3-5B1F-AA4F-9C2F-994826B581F6}" type="presParOf" srcId="{4D3E537A-F8D7-4C2C-A0FE-FA0165D995D9}" destId="{0AB94A4A-86F5-453D-B45F-CD26AB3A040A}" srcOrd="2" destOrd="0" presId="urn:microsoft.com/office/officeart/2005/8/layout/orgChart1"/>
    <dgm:cxn modelId="{67CD4547-DFD3-944F-A343-76812DE8BEE9}" type="presParOf" srcId="{4D3E537A-F8D7-4C2C-A0FE-FA0165D995D9}" destId="{D54981C4-B4F7-4E2F-A5B9-ED3139EF50A1}" srcOrd="3" destOrd="0" presId="urn:microsoft.com/office/officeart/2005/8/layout/orgChart1"/>
    <dgm:cxn modelId="{0EAF96CB-58EE-D646-AE41-9498B5EBC2F4}" type="presParOf" srcId="{D54981C4-B4F7-4E2F-A5B9-ED3139EF50A1}" destId="{B5A5E553-2351-4D03-8D9B-C5F590126796}" srcOrd="0" destOrd="0" presId="urn:microsoft.com/office/officeart/2005/8/layout/orgChart1"/>
    <dgm:cxn modelId="{72426B27-333E-6248-AB87-D246E30A2A4E}" type="presParOf" srcId="{B5A5E553-2351-4D03-8D9B-C5F590126796}" destId="{4D06C561-1335-4320-A487-7239788446C5}" srcOrd="0" destOrd="0" presId="urn:microsoft.com/office/officeart/2005/8/layout/orgChart1"/>
    <dgm:cxn modelId="{9239D1C2-66AC-3E41-85BD-771815014048}" type="presParOf" srcId="{B5A5E553-2351-4D03-8D9B-C5F590126796}" destId="{27062A46-C35B-413D-9444-F026A1506370}" srcOrd="1" destOrd="0" presId="urn:microsoft.com/office/officeart/2005/8/layout/orgChart1"/>
    <dgm:cxn modelId="{93F44F63-35F2-9547-ABFA-0E2D2C5D9F1C}" type="presParOf" srcId="{D54981C4-B4F7-4E2F-A5B9-ED3139EF50A1}" destId="{CE523386-8AC5-47C3-8FE4-AAD2E6E96D0C}" srcOrd="1" destOrd="0" presId="urn:microsoft.com/office/officeart/2005/8/layout/orgChart1"/>
    <dgm:cxn modelId="{EFAD1513-CEB1-2042-A824-881AD73042F6}" type="presParOf" srcId="{D54981C4-B4F7-4E2F-A5B9-ED3139EF50A1}" destId="{92EB4CB8-B62B-41E2-8077-504BFC38076C}" srcOrd="2" destOrd="0" presId="urn:microsoft.com/office/officeart/2005/8/layout/orgChart1"/>
    <dgm:cxn modelId="{8D46D452-61D7-DB4F-A0F3-865782A861A4}" type="presParOf" srcId="{770167CA-8658-4F1B-BDBE-15D84FF7A829}" destId="{DFAFCABE-304F-497E-B284-58E36624FC64}" srcOrd="2" destOrd="0" presId="urn:microsoft.com/office/officeart/2005/8/layout/orgChart1"/>
    <dgm:cxn modelId="{8BC18FD1-D183-1E48-A5EA-6F1ACFF02BA7}" type="presParOf" srcId="{D51A0A6F-15D2-42AE-B882-7F710B3FF748}" destId="{6F5502D7-B129-42EF-A677-16EBB6062157}" srcOrd="6" destOrd="0" presId="urn:microsoft.com/office/officeart/2005/8/layout/orgChart1"/>
    <dgm:cxn modelId="{A9D3D93D-0553-5B46-A418-C1AAD144F42F}" type="presParOf" srcId="{D51A0A6F-15D2-42AE-B882-7F710B3FF748}" destId="{B74CB23C-83C5-4043-B646-AD47769887ED}" srcOrd="7" destOrd="0" presId="urn:microsoft.com/office/officeart/2005/8/layout/orgChart1"/>
    <dgm:cxn modelId="{92021DC2-CF02-884D-B7FF-84CBBAD79FA9}" type="presParOf" srcId="{B74CB23C-83C5-4043-B646-AD47769887ED}" destId="{ABC97A63-FD09-489A-8A4D-AE2029CDC146}" srcOrd="0" destOrd="0" presId="urn:microsoft.com/office/officeart/2005/8/layout/orgChart1"/>
    <dgm:cxn modelId="{F35E30A4-F420-EE4D-A7BF-A4C0A870DFDB}" type="presParOf" srcId="{ABC97A63-FD09-489A-8A4D-AE2029CDC146}" destId="{980C96E1-AC96-44E7-A55D-D014993A7CE0}" srcOrd="0" destOrd="0" presId="urn:microsoft.com/office/officeart/2005/8/layout/orgChart1"/>
    <dgm:cxn modelId="{EF5777E5-6818-D048-BF82-FEF2B3223E11}" type="presParOf" srcId="{ABC97A63-FD09-489A-8A4D-AE2029CDC146}" destId="{1C6B3EB2-F3E1-4E7E-A2CB-B4B5F2943E42}" srcOrd="1" destOrd="0" presId="urn:microsoft.com/office/officeart/2005/8/layout/orgChart1"/>
    <dgm:cxn modelId="{FB79DF6D-0352-CA4F-9411-3F5866118010}" type="presParOf" srcId="{B74CB23C-83C5-4043-B646-AD47769887ED}" destId="{B5186593-222E-4B57-95F7-8E975AF47803}" srcOrd="1" destOrd="0" presId="urn:microsoft.com/office/officeart/2005/8/layout/orgChart1"/>
    <dgm:cxn modelId="{74A116D0-ABB3-3F49-8540-B9BFA477313E}" type="presParOf" srcId="{B5186593-222E-4B57-95F7-8E975AF47803}" destId="{4BA7CFBA-5B0D-493C-BCDB-A4B50EEDF9F8}" srcOrd="0" destOrd="0" presId="urn:microsoft.com/office/officeart/2005/8/layout/orgChart1"/>
    <dgm:cxn modelId="{4DCDC6D5-AC5C-2E43-A8B4-388903863F3F}" type="presParOf" srcId="{B5186593-222E-4B57-95F7-8E975AF47803}" destId="{A9D0B796-F9D7-4D40-84BD-8B4CB8FADC53}" srcOrd="1" destOrd="0" presId="urn:microsoft.com/office/officeart/2005/8/layout/orgChart1"/>
    <dgm:cxn modelId="{D3C53647-4A67-0743-95DB-F42222246DBD}" type="presParOf" srcId="{A9D0B796-F9D7-4D40-84BD-8B4CB8FADC53}" destId="{F01EE67E-9414-4275-AF03-94459AED504D}" srcOrd="0" destOrd="0" presId="urn:microsoft.com/office/officeart/2005/8/layout/orgChart1"/>
    <dgm:cxn modelId="{C69F1C5F-6C65-0F40-AA06-B8AF72CA7321}" type="presParOf" srcId="{F01EE67E-9414-4275-AF03-94459AED504D}" destId="{F2A8F8F5-97F6-461B-A903-7F02B307EFC3}" srcOrd="0" destOrd="0" presId="urn:microsoft.com/office/officeart/2005/8/layout/orgChart1"/>
    <dgm:cxn modelId="{654C60AA-FC4D-1345-ACFA-CA62ED820C1C}" type="presParOf" srcId="{F01EE67E-9414-4275-AF03-94459AED504D}" destId="{CACCA3EA-529D-48F7-8EAA-F1949A5CC623}" srcOrd="1" destOrd="0" presId="urn:microsoft.com/office/officeart/2005/8/layout/orgChart1"/>
    <dgm:cxn modelId="{085CD371-7302-FA42-94CC-8DA19A93DD10}" type="presParOf" srcId="{A9D0B796-F9D7-4D40-84BD-8B4CB8FADC53}" destId="{2815DC5F-A2D2-4D06-A085-43948373B648}" srcOrd="1" destOrd="0" presId="urn:microsoft.com/office/officeart/2005/8/layout/orgChart1"/>
    <dgm:cxn modelId="{20F2332D-7FCE-E144-AAEA-A527EB5B4906}" type="presParOf" srcId="{A9D0B796-F9D7-4D40-84BD-8B4CB8FADC53}" destId="{35D687A0-0740-4635-93D0-4E83025C316E}" srcOrd="2" destOrd="0" presId="urn:microsoft.com/office/officeart/2005/8/layout/orgChart1"/>
    <dgm:cxn modelId="{E88DC446-25A8-C449-9620-AADFB05F9DC6}" type="presParOf" srcId="{B5186593-222E-4B57-95F7-8E975AF47803}" destId="{236A2896-ECE4-4614-A5B7-8B97BE4EF073}" srcOrd="2" destOrd="0" presId="urn:microsoft.com/office/officeart/2005/8/layout/orgChart1"/>
    <dgm:cxn modelId="{4F6AF3C6-BF7F-5C4E-919A-9C71EF17200B}" type="presParOf" srcId="{B5186593-222E-4B57-95F7-8E975AF47803}" destId="{6FED9B4D-7DB3-4789-A0F2-2D40D5192FDB}" srcOrd="3" destOrd="0" presId="urn:microsoft.com/office/officeart/2005/8/layout/orgChart1"/>
    <dgm:cxn modelId="{04737921-DFF9-424A-B627-3E5932E75C5F}" type="presParOf" srcId="{6FED9B4D-7DB3-4789-A0F2-2D40D5192FDB}" destId="{D2F52A8A-B777-4016-9C8B-C9FB45787334}" srcOrd="0" destOrd="0" presId="urn:microsoft.com/office/officeart/2005/8/layout/orgChart1"/>
    <dgm:cxn modelId="{5E920870-479A-C54B-87EE-F6189E1DDB58}" type="presParOf" srcId="{D2F52A8A-B777-4016-9C8B-C9FB45787334}" destId="{E0E2075A-F293-4145-B47D-66A97673CE16}" srcOrd="0" destOrd="0" presId="urn:microsoft.com/office/officeart/2005/8/layout/orgChart1"/>
    <dgm:cxn modelId="{AD7B25E1-6D7B-A840-8017-C87666B1C87A}" type="presParOf" srcId="{D2F52A8A-B777-4016-9C8B-C9FB45787334}" destId="{98D324BB-EC3D-4260-AEC3-F47CB041E4AF}" srcOrd="1" destOrd="0" presId="urn:microsoft.com/office/officeart/2005/8/layout/orgChart1"/>
    <dgm:cxn modelId="{42A07DBE-9ECA-2148-8CCA-5C85832F8C71}" type="presParOf" srcId="{6FED9B4D-7DB3-4789-A0F2-2D40D5192FDB}" destId="{E8BF3B74-25B6-41F2-AE19-B317C94C9171}" srcOrd="1" destOrd="0" presId="urn:microsoft.com/office/officeart/2005/8/layout/orgChart1"/>
    <dgm:cxn modelId="{F128A8D9-F7AC-534D-B131-F11A2FF1F1FF}" type="presParOf" srcId="{6FED9B4D-7DB3-4789-A0F2-2D40D5192FDB}" destId="{C9837F0D-0223-4612-A145-0C3D9B0463A2}" srcOrd="2" destOrd="0" presId="urn:microsoft.com/office/officeart/2005/8/layout/orgChart1"/>
    <dgm:cxn modelId="{E8EE2DDE-39E6-2848-ABE0-73D8F6949AD7}" type="presParOf" srcId="{B74CB23C-83C5-4043-B646-AD47769887ED}" destId="{9F92637F-9952-406F-9BE0-13C2C12DA300}" srcOrd="2" destOrd="0" presId="urn:microsoft.com/office/officeart/2005/8/layout/orgChart1"/>
    <dgm:cxn modelId="{E54B6F65-81DD-8647-8055-FEB3FF774EF2}" type="presParOf" srcId="{D51A0A6F-15D2-42AE-B882-7F710B3FF748}" destId="{AF5905DD-DA79-435A-BDFD-41179A4673BD}" srcOrd="8" destOrd="0" presId="urn:microsoft.com/office/officeart/2005/8/layout/orgChart1"/>
    <dgm:cxn modelId="{BDC9E9FC-D993-884B-A793-03ADC862640B}" type="presParOf" srcId="{D51A0A6F-15D2-42AE-B882-7F710B3FF748}" destId="{822624F0-C5CB-45C1-A9F0-D2E1331277DE}" srcOrd="9" destOrd="0" presId="urn:microsoft.com/office/officeart/2005/8/layout/orgChart1"/>
    <dgm:cxn modelId="{E5F820CF-03B4-564C-A8BA-82CE04F41330}" type="presParOf" srcId="{822624F0-C5CB-45C1-A9F0-D2E1331277DE}" destId="{E829F13B-6785-4A07-8C6A-A520C6273951}" srcOrd="0" destOrd="0" presId="urn:microsoft.com/office/officeart/2005/8/layout/orgChart1"/>
    <dgm:cxn modelId="{20215619-12A0-884C-8589-2990CCF48F9F}" type="presParOf" srcId="{E829F13B-6785-4A07-8C6A-A520C6273951}" destId="{40EE5230-C44B-4D9E-A571-E3B81A647341}" srcOrd="0" destOrd="0" presId="urn:microsoft.com/office/officeart/2005/8/layout/orgChart1"/>
    <dgm:cxn modelId="{6BFFF655-A955-FF49-8FA8-D0B82EDC6CC2}" type="presParOf" srcId="{E829F13B-6785-4A07-8C6A-A520C6273951}" destId="{3BD2A342-11EF-484F-A2DF-EFD49073199B}" srcOrd="1" destOrd="0" presId="urn:microsoft.com/office/officeart/2005/8/layout/orgChart1"/>
    <dgm:cxn modelId="{B0FED055-A180-914D-A898-D00A22F9EA75}" type="presParOf" srcId="{822624F0-C5CB-45C1-A9F0-D2E1331277DE}" destId="{F3DDD80F-2142-4CB8-808A-E187C7932195}" srcOrd="1" destOrd="0" presId="urn:microsoft.com/office/officeart/2005/8/layout/orgChart1"/>
    <dgm:cxn modelId="{CAE928A5-057D-7849-9A10-6EEA7532C539}" type="presParOf" srcId="{F3DDD80F-2142-4CB8-808A-E187C7932195}" destId="{B7C802E6-F8C9-4BC6-B88C-229E50621B48}" srcOrd="0" destOrd="0" presId="urn:microsoft.com/office/officeart/2005/8/layout/orgChart1"/>
    <dgm:cxn modelId="{155174BF-8B92-6348-AE4C-2E103F962769}" type="presParOf" srcId="{F3DDD80F-2142-4CB8-808A-E187C7932195}" destId="{6410A232-E7A0-4B17-AD2B-30259967C95C}" srcOrd="1" destOrd="0" presId="urn:microsoft.com/office/officeart/2005/8/layout/orgChart1"/>
    <dgm:cxn modelId="{91818D03-D173-DF43-B638-E73954CB433E}" type="presParOf" srcId="{6410A232-E7A0-4B17-AD2B-30259967C95C}" destId="{91A9F761-920D-4A69-A198-CE8558994F1B}" srcOrd="0" destOrd="0" presId="urn:microsoft.com/office/officeart/2005/8/layout/orgChart1"/>
    <dgm:cxn modelId="{BD5119E4-E6AA-C948-BC3F-126478EFB53B}" type="presParOf" srcId="{91A9F761-920D-4A69-A198-CE8558994F1B}" destId="{0424B079-F775-4B12-ACF6-7EEC62C50AAD}" srcOrd="0" destOrd="0" presId="urn:microsoft.com/office/officeart/2005/8/layout/orgChart1"/>
    <dgm:cxn modelId="{4B08318A-B807-8549-917C-DF1696A4133E}" type="presParOf" srcId="{91A9F761-920D-4A69-A198-CE8558994F1B}" destId="{FB07A5E5-6394-48C6-BED5-F87AB03927EB}" srcOrd="1" destOrd="0" presId="urn:microsoft.com/office/officeart/2005/8/layout/orgChart1"/>
    <dgm:cxn modelId="{6537A978-4BBC-C447-B3BB-B9BCA693D9DC}" type="presParOf" srcId="{6410A232-E7A0-4B17-AD2B-30259967C95C}" destId="{722E2348-387A-4BBA-9A36-EB51D8B0877D}" srcOrd="1" destOrd="0" presId="urn:microsoft.com/office/officeart/2005/8/layout/orgChart1"/>
    <dgm:cxn modelId="{DAB56E67-8F7C-3F4D-8A16-DEFBAFBCB75E}" type="presParOf" srcId="{6410A232-E7A0-4B17-AD2B-30259967C95C}" destId="{C454F093-918D-42D3-8768-2A91176FB05C}" srcOrd="2" destOrd="0" presId="urn:microsoft.com/office/officeart/2005/8/layout/orgChart1"/>
    <dgm:cxn modelId="{4187929A-3413-1D43-A95E-C0FC353B8E97}" type="presParOf" srcId="{822624F0-C5CB-45C1-A9F0-D2E1331277DE}" destId="{B53AF1DA-E79B-402D-857C-4EEE68AA3539}" srcOrd="2" destOrd="0" presId="urn:microsoft.com/office/officeart/2005/8/layout/orgChart1"/>
    <dgm:cxn modelId="{7DB49AFF-11C8-CB48-88C9-46220FD019DE}" type="presParOf" srcId="{D51A0A6F-15D2-42AE-B882-7F710B3FF748}" destId="{88CA1F9C-8F6E-40FD-82F1-3454EA07BAE7}" srcOrd="10" destOrd="0" presId="urn:microsoft.com/office/officeart/2005/8/layout/orgChart1"/>
    <dgm:cxn modelId="{9487068B-87DB-254D-BDA2-9B23B97F896F}" type="presParOf" srcId="{D51A0A6F-15D2-42AE-B882-7F710B3FF748}" destId="{4EBEFD8E-BE6F-4B7E-8F7F-ADD6F469BEEC}" srcOrd="11" destOrd="0" presId="urn:microsoft.com/office/officeart/2005/8/layout/orgChart1"/>
    <dgm:cxn modelId="{5A83E078-C156-8D40-B098-C213745828C5}" type="presParOf" srcId="{4EBEFD8E-BE6F-4B7E-8F7F-ADD6F469BEEC}" destId="{663FFE6F-0D98-4887-9922-E6625C1A2A21}" srcOrd="0" destOrd="0" presId="urn:microsoft.com/office/officeart/2005/8/layout/orgChart1"/>
    <dgm:cxn modelId="{D0E41F42-8819-E24F-A840-29519457CA8D}" type="presParOf" srcId="{663FFE6F-0D98-4887-9922-E6625C1A2A21}" destId="{4FB1B2E2-FFFD-4379-BFFB-AF2A402F101F}" srcOrd="0" destOrd="0" presId="urn:microsoft.com/office/officeart/2005/8/layout/orgChart1"/>
    <dgm:cxn modelId="{8DE8DC4B-FA0B-7C45-B050-97CD79C3894A}" type="presParOf" srcId="{663FFE6F-0D98-4887-9922-E6625C1A2A21}" destId="{76F8DFC8-83E5-44F7-BBC7-55F204E0FA51}" srcOrd="1" destOrd="0" presId="urn:microsoft.com/office/officeart/2005/8/layout/orgChart1"/>
    <dgm:cxn modelId="{71992D1F-9AD5-1941-AE82-9F7566709E93}" type="presParOf" srcId="{4EBEFD8E-BE6F-4B7E-8F7F-ADD6F469BEEC}" destId="{AD3FD675-B18E-4D82-BC11-124867795492}" srcOrd="1" destOrd="0" presId="urn:microsoft.com/office/officeart/2005/8/layout/orgChart1"/>
    <dgm:cxn modelId="{51F717C7-A051-9E4B-B885-1D6D51114899}" type="presParOf" srcId="{AD3FD675-B18E-4D82-BC11-124867795492}" destId="{C2CEE049-BDB8-4440-9B7B-534024A80F31}" srcOrd="0" destOrd="0" presId="urn:microsoft.com/office/officeart/2005/8/layout/orgChart1"/>
    <dgm:cxn modelId="{415DEE27-5FC6-3049-9F48-1833E0510AD3}" type="presParOf" srcId="{AD3FD675-B18E-4D82-BC11-124867795492}" destId="{CAEFAE42-D1F6-4A45-A91D-B5FBACF5C279}" srcOrd="1" destOrd="0" presId="urn:microsoft.com/office/officeart/2005/8/layout/orgChart1"/>
    <dgm:cxn modelId="{2E7BD1AC-6C3D-684E-8ADC-3DDC2DC34A24}" type="presParOf" srcId="{CAEFAE42-D1F6-4A45-A91D-B5FBACF5C279}" destId="{4111147E-660D-40B6-9F22-8F463F74975F}" srcOrd="0" destOrd="0" presId="urn:microsoft.com/office/officeart/2005/8/layout/orgChart1"/>
    <dgm:cxn modelId="{F76F125E-919D-6C4D-99E0-C4BCA52D8A91}" type="presParOf" srcId="{4111147E-660D-40B6-9F22-8F463F74975F}" destId="{2DDDAED4-4D3F-4241-8B55-3399982E94E6}" srcOrd="0" destOrd="0" presId="urn:microsoft.com/office/officeart/2005/8/layout/orgChart1"/>
    <dgm:cxn modelId="{E6F72AB4-5AA8-BC40-9709-0F21CC38F9E2}" type="presParOf" srcId="{4111147E-660D-40B6-9F22-8F463F74975F}" destId="{FEE864A2-D180-443F-927F-0639DBE2BD12}" srcOrd="1" destOrd="0" presId="urn:microsoft.com/office/officeart/2005/8/layout/orgChart1"/>
    <dgm:cxn modelId="{7A3CDB4F-63B5-234C-AC36-0A1ECFED53D4}" type="presParOf" srcId="{CAEFAE42-D1F6-4A45-A91D-B5FBACF5C279}" destId="{E512DACD-23DA-4917-93E3-DBB649A2E6C7}" srcOrd="1" destOrd="0" presId="urn:microsoft.com/office/officeart/2005/8/layout/orgChart1"/>
    <dgm:cxn modelId="{AF608F58-AB98-DD4F-8906-7C9CF5B8AC9F}" type="presParOf" srcId="{CAEFAE42-D1F6-4A45-A91D-B5FBACF5C279}" destId="{72EF37BE-91B9-4359-85A9-01BBF1C71BB5}" srcOrd="2" destOrd="0" presId="urn:microsoft.com/office/officeart/2005/8/layout/orgChart1"/>
    <dgm:cxn modelId="{E984148A-FD6F-7143-A4E6-1520ED713454}" type="presParOf" srcId="{AD3FD675-B18E-4D82-BC11-124867795492}" destId="{33E56E0A-9E23-4356-BC31-7B0C18352929}" srcOrd="2" destOrd="0" presId="urn:microsoft.com/office/officeart/2005/8/layout/orgChart1"/>
    <dgm:cxn modelId="{33FBF12A-328A-9F45-A177-3B11C2732302}" type="presParOf" srcId="{AD3FD675-B18E-4D82-BC11-124867795492}" destId="{76F404C1-C30E-4385-8421-1260D3EE690F}" srcOrd="3" destOrd="0" presId="urn:microsoft.com/office/officeart/2005/8/layout/orgChart1"/>
    <dgm:cxn modelId="{23FDF29E-F8E9-484D-98C0-F3D45EF4E4BF}" type="presParOf" srcId="{76F404C1-C30E-4385-8421-1260D3EE690F}" destId="{B1DAD766-022C-4B16-8FE4-7A362CA3BAF4}" srcOrd="0" destOrd="0" presId="urn:microsoft.com/office/officeart/2005/8/layout/orgChart1"/>
    <dgm:cxn modelId="{608BD6A8-D4C6-5649-B831-92FA4BA16EAF}" type="presParOf" srcId="{B1DAD766-022C-4B16-8FE4-7A362CA3BAF4}" destId="{6348E42F-604C-40BC-A3AA-52C35D8ADD5B}" srcOrd="0" destOrd="0" presId="urn:microsoft.com/office/officeart/2005/8/layout/orgChart1"/>
    <dgm:cxn modelId="{A0C76711-9DC7-194C-8A83-F910CDBC27F0}" type="presParOf" srcId="{B1DAD766-022C-4B16-8FE4-7A362CA3BAF4}" destId="{6FCA150A-8569-4B93-B9CF-5C04B48BD05D}" srcOrd="1" destOrd="0" presId="urn:microsoft.com/office/officeart/2005/8/layout/orgChart1"/>
    <dgm:cxn modelId="{DA62EF5C-1F9D-E146-8161-79627A54DB2A}" type="presParOf" srcId="{76F404C1-C30E-4385-8421-1260D3EE690F}" destId="{CF1A72F1-C12B-4D40-B1DD-90AD7E2EAAEE}" srcOrd="1" destOrd="0" presId="urn:microsoft.com/office/officeart/2005/8/layout/orgChart1"/>
    <dgm:cxn modelId="{D90154B0-45F9-7945-94C0-9A923B13DFBA}" type="presParOf" srcId="{76F404C1-C30E-4385-8421-1260D3EE690F}" destId="{3D35A49A-DC07-4F10-88E2-0A94FAEB7F26}" srcOrd="2" destOrd="0" presId="urn:microsoft.com/office/officeart/2005/8/layout/orgChart1"/>
    <dgm:cxn modelId="{AD64B55A-98F0-8D40-8CE8-B2DFAC068BBD}" type="presParOf" srcId="{4EBEFD8E-BE6F-4B7E-8F7F-ADD6F469BEEC}" destId="{2461BA8C-CDED-4597-A439-FA55AB4516CB}" srcOrd="2" destOrd="0" presId="urn:microsoft.com/office/officeart/2005/8/layout/orgChart1"/>
    <dgm:cxn modelId="{FE8C7864-7333-E64A-907C-6234941EBE8A}" type="presParOf" srcId="{AACE35DB-E019-40C6-93C8-EF95869B5B4F}" destId="{2D7B5DF2-C05C-499D-BF3F-7FE68016617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8F0C26-2FC0-4B3D-A634-6D73D5561283}" type="doc">
      <dgm:prSet loTypeId="urn:microsoft.com/office/officeart/2008/layout/HorizontalMultiLevelHierarchy" loCatId="hierarchy" qsTypeId="urn:microsoft.com/office/officeart/2005/8/quickstyle/simple2" qsCatId="simple" csTypeId="urn:microsoft.com/office/officeart/2005/8/colors/colorful1" csCatId="colorful" phldr="1"/>
      <dgm:spPr/>
      <dgm:t>
        <a:bodyPr/>
        <a:lstStyle/>
        <a:p>
          <a:endParaRPr lang="es-CL"/>
        </a:p>
      </dgm:t>
    </dgm:pt>
    <dgm:pt modelId="{82567652-F698-4BA9-BA4A-938EDC7B04D6}">
      <dgm:prSet custT="1"/>
      <dgm:spPr/>
      <dgm:t>
        <a:bodyPr/>
        <a:lstStyle/>
        <a:p>
          <a:pPr algn="ctr" rtl="0"/>
          <a:r>
            <a:rPr lang="es-CL" sz="1400" dirty="0" smtClean="0">
              <a:latin typeface="Cambria"/>
              <a:cs typeface="Cambria"/>
            </a:rPr>
            <a:t>INSTALACIONES</a:t>
          </a:r>
          <a:endParaRPr lang="es-CL" sz="1400" dirty="0">
            <a:latin typeface="Cambria"/>
            <a:cs typeface="Cambria"/>
          </a:endParaRPr>
        </a:p>
      </dgm:t>
    </dgm:pt>
    <dgm:pt modelId="{73E1C00E-2BBC-49D0-AD72-15CC08B05CA7}" type="parTrans" cxnId="{E06B536D-3287-4883-BAD1-2AFE8BB4FE5C}">
      <dgm:prSet/>
      <dgm:spPr/>
      <dgm:t>
        <a:bodyPr/>
        <a:lstStyle/>
        <a:p>
          <a:pPr algn="ctr"/>
          <a:endParaRPr lang="es-CL" sz="1400" dirty="0"/>
        </a:p>
      </dgm:t>
    </dgm:pt>
    <dgm:pt modelId="{87160A59-FEA9-454F-AC96-A6895A666910}" type="sibTrans" cxnId="{E06B536D-3287-4883-BAD1-2AFE8BB4FE5C}">
      <dgm:prSet/>
      <dgm:spPr/>
      <dgm:t>
        <a:bodyPr/>
        <a:lstStyle/>
        <a:p>
          <a:pPr algn="ctr"/>
          <a:endParaRPr lang="es-CL" sz="1400" dirty="0"/>
        </a:p>
      </dgm:t>
    </dgm:pt>
    <dgm:pt modelId="{11DC9516-DE74-4544-9470-97C206E4F01D}">
      <dgm:prSet custT="1"/>
      <dgm:spPr/>
      <dgm:t>
        <a:bodyPr/>
        <a:lstStyle/>
        <a:p>
          <a:pPr algn="l" rtl="0">
            <a:tabLst>
              <a:tab pos="269875" algn="l"/>
            </a:tabLst>
          </a:pPr>
          <a:r>
            <a:rPr lang="es-CL" sz="1400" dirty="0" smtClean="0">
              <a:latin typeface="Cambria"/>
              <a:cs typeface="Cambria"/>
            </a:rPr>
            <a:t>	SALA DE REHABILITACION</a:t>
          </a:r>
          <a:endParaRPr lang="es-CL" sz="1400" dirty="0">
            <a:latin typeface="Cambria"/>
            <a:cs typeface="Cambria"/>
          </a:endParaRPr>
        </a:p>
      </dgm:t>
    </dgm:pt>
    <dgm:pt modelId="{5D0D8E7A-809E-4429-8CAE-416F84F15395}" type="parTrans" cxnId="{30FBB42A-6A06-4540-8B40-776638E0A45F}">
      <dgm:prSet custT="1"/>
      <dgm:spPr/>
      <dgm:t>
        <a:bodyPr/>
        <a:lstStyle/>
        <a:p>
          <a:pPr algn="ctr"/>
          <a:endParaRPr lang="es-CL" sz="1400" dirty="0"/>
        </a:p>
      </dgm:t>
    </dgm:pt>
    <dgm:pt modelId="{DE7D7325-9440-42DE-B723-6E2B6536653C}" type="sibTrans" cxnId="{30FBB42A-6A06-4540-8B40-776638E0A45F}">
      <dgm:prSet/>
      <dgm:spPr/>
      <dgm:t>
        <a:bodyPr/>
        <a:lstStyle/>
        <a:p>
          <a:pPr algn="ctr"/>
          <a:endParaRPr lang="es-CL" sz="1400" dirty="0"/>
        </a:p>
      </dgm:t>
    </dgm:pt>
    <dgm:pt modelId="{79DA3568-976B-4840-A429-060C13035B97}">
      <dgm:prSet custT="1"/>
      <dgm:spPr/>
      <dgm:t>
        <a:bodyPr/>
        <a:lstStyle/>
        <a:p>
          <a:pPr algn="l" rtl="0">
            <a:tabLst>
              <a:tab pos="269875" algn="l"/>
            </a:tabLst>
          </a:pPr>
          <a:r>
            <a:rPr lang="es-CL" sz="1400" dirty="0" smtClean="0">
              <a:latin typeface="Cambria"/>
              <a:cs typeface="Cambria"/>
            </a:rPr>
            <a:t>	SALAS DE CLASES</a:t>
          </a:r>
          <a:endParaRPr lang="es-CL" sz="1400" dirty="0">
            <a:latin typeface="Cambria"/>
            <a:cs typeface="Cambria"/>
          </a:endParaRPr>
        </a:p>
      </dgm:t>
    </dgm:pt>
    <dgm:pt modelId="{22ACA43D-6365-4D34-9E47-0BB29BD12A56}" type="parTrans" cxnId="{78DAB887-8A52-413C-B0D1-847B8913552D}">
      <dgm:prSet custT="1"/>
      <dgm:spPr/>
      <dgm:t>
        <a:bodyPr/>
        <a:lstStyle/>
        <a:p>
          <a:pPr algn="ctr"/>
          <a:endParaRPr lang="es-CL" sz="1400" dirty="0"/>
        </a:p>
      </dgm:t>
    </dgm:pt>
    <dgm:pt modelId="{05136B68-E916-4452-A831-96AB5360FE5B}" type="sibTrans" cxnId="{78DAB887-8A52-413C-B0D1-847B8913552D}">
      <dgm:prSet/>
      <dgm:spPr/>
      <dgm:t>
        <a:bodyPr/>
        <a:lstStyle/>
        <a:p>
          <a:pPr algn="ctr"/>
          <a:endParaRPr lang="es-CL" sz="1400" dirty="0"/>
        </a:p>
      </dgm:t>
    </dgm:pt>
    <dgm:pt modelId="{1FE1E5FF-486D-44AF-AAE4-F5E2C8C50287}">
      <dgm:prSet custT="1"/>
      <dgm:spPr/>
      <dgm:t>
        <a:bodyPr/>
        <a:lstStyle/>
        <a:p>
          <a:pPr algn="l" rtl="0">
            <a:tabLst>
              <a:tab pos="269875" algn="l"/>
            </a:tabLst>
          </a:pPr>
          <a:r>
            <a:rPr lang="es-CL" sz="1400" dirty="0" smtClean="0">
              <a:latin typeface="Cambria"/>
              <a:cs typeface="Cambria"/>
            </a:rPr>
            <a:t>	BOX DE TECNOLOGÍAS ASISTIVAS</a:t>
          </a:r>
          <a:endParaRPr lang="es-CL" sz="1400" dirty="0">
            <a:latin typeface="Cambria"/>
            <a:cs typeface="Cambria"/>
          </a:endParaRPr>
        </a:p>
      </dgm:t>
    </dgm:pt>
    <dgm:pt modelId="{3595DA19-3AA5-460E-95EE-9B4B87975554}" type="parTrans" cxnId="{786F9999-2DCC-4D4F-91CD-F7A680BEE4FD}">
      <dgm:prSet custT="1"/>
      <dgm:spPr/>
      <dgm:t>
        <a:bodyPr/>
        <a:lstStyle/>
        <a:p>
          <a:pPr algn="ctr"/>
          <a:endParaRPr lang="es-CL" sz="1400" dirty="0"/>
        </a:p>
      </dgm:t>
    </dgm:pt>
    <dgm:pt modelId="{8A6526D1-1B0E-4C6A-9F6F-E325CFB6103D}" type="sibTrans" cxnId="{786F9999-2DCC-4D4F-91CD-F7A680BEE4FD}">
      <dgm:prSet/>
      <dgm:spPr/>
      <dgm:t>
        <a:bodyPr/>
        <a:lstStyle/>
        <a:p>
          <a:pPr algn="ctr"/>
          <a:endParaRPr lang="es-CL" sz="1400" dirty="0"/>
        </a:p>
      </dgm:t>
    </dgm:pt>
    <dgm:pt modelId="{3528B435-1965-43AB-A698-73A7AAC6A659}">
      <dgm:prSet custT="1"/>
      <dgm:spPr/>
      <dgm:t>
        <a:bodyPr/>
        <a:lstStyle/>
        <a:p>
          <a:pPr algn="l" rtl="0">
            <a:tabLst>
              <a:tab pos="269875" algn="l"/>
            </a:tabLst>
          </a:pPr>
          <a:r>
            <a:rPr lang="es-CL" sz="1400" dirty="0" smtClean="0">
              <a:latin typeface="Cambria"/>
              <a:cs typeface="Cambria"/>
            </a:rPr>
            <a:t>	PISCINA TERAPÉUTICA</a:t>
          </a:r>
          <a:endParaRPr lang="es-CL" sz="1400" dirty="0">
            <a:latin typeface="Cambria"/>
            <a:cs typeface="Cambria"/>
          </a:endParaRPr>
        </a:p>
      </dgm:t>
    </dgm:pt>
    <dgm:pt modelId="{C2D297E7-DE63-49B0-BC6E-F9A4AE18DEF0}" type="parTrans" cxnId="{43D9D636-2B31-48F9-8633-3C56469A19A2}">
      <dgm:prSet custT="1"/>
      <dgm:spPr/>
      <dgm:t>
        <a:bodyPr/>
        <a:lstStyle/>
        <a:p>
          <a:pPr algn="ctr"/>
          <a:endParaRPr lang="es-CL" sz="1400" dirty="0"/>
        </a:p>
      </dgm:t>
    </dgm:pt>
    <dgm:pt modelId="{76C3E407-8AB9-4FDA-9990-09040F59D63C}" type="sibTrans" cxnId="{43D9D636-2B31-48F9-8633-3C56469A19A2}">
      <dgm:prSet/>
      <dgm:spPr/>
      <dgm:t>
        <a:bodyPr/>
        <a:lstStyle/>
        <a:p>
          <a:pPr algn="ctr"/>
          <a:endParaRPr lang="es-CL" sz="1400" dirty="0"/>
        </a:p>
      </dgm:t>
    </dgm:pt>
    <dgm:pt modelId="{813D0BBF-41DB-4714-AF59-79EC0FF118B7}">
      <dgm:prSet custT="1"/>
      <dgm:spPr/>
      <dgm:t>
        <a:bodyPr/>
        <a:lstStyle/>
        <a:p>
          <a:pPr algn="l" rtl="0">
            <a:tabLst>
              <a:tab pos="269875" algn="l"/>
            </a:tabLst>
          </a:pPr>
          <a:r>
            <a:rPr lang="es-CL" sz="1400" dirty="0" smtClean="0">
              <a:latin typeface="Cambria"/>
              <a:cs typeface="Cambria"/>
            </a:rPr>
            <a:t>	SALA DE INTEGRACIÓN SENSORIAL</a:t>
          </a:r>
          <a:endParaRPr lang="es-CL" sz="1400" dirty="0">
            <a:latin typeface="Cambria"/>
            <a:cs typeface="Cambria"/>
          </a:endParaRPr>
        </a:p>
      </dgm:t>
    </dgm:pt>
    <dgm:pt modelId="{5F8021D3-EA5C-4488-A416-5C507EAAD62A}" type="parTrans" cxnId="{ADF216F2-BC6D-4322-BEE6-E55DD2B489CB}">
      <dgm:prSet custT="1"/>
      <dgm:spPr/>
      <dgm:t>
        <a:bodyPr/>
        <a:lstStyle/>
        <a:p>
          <a:pPr algn="ctr"/>
          <a:endParaRPr lang="es-CL" sz="1400" dirty="0"/>
        </a:p>
      </dgm:t>
    </dgm:pt>
    <dgm:pt modelId="{1D9F41A1-EA35-495E-8582-8BC7269B90C8}" type="sibTrans" cxnId="{ADF216F2-BC6D-4322-BEE6-E55DD2B489CB}">
      <dgm:prSet/>
      <dgm:spPr/>
      <dgm:t>
        <a:bodyPr/>
        <a:lstStyle/>
        <a:p>
          <a:pPr algn="ctr"/>
          <a:endParaRPr lang="es-CL" sz="1400" dirty="0"/>
        </a:p>
      </dgm:t>
    </dgm:pt>
    <dgm:pt modelId="{9AE40BDC-CD84-4D04-AABC-8CDB7E90BDAC}">
      <dgm:prSet custT="1"/>
      <dgm:spPr/>
      <dgm:t>
        <a:bodyPr/>
        <a:lstStyle/>
        <a:p>
          <a:pPr algn="l" rtl="0">
            <a:tabLst>
              <a:tab pos="269875" algn="l"/>
            </a:tabLst>
          </a:pPr>
          <a:r>
            <a:rPr lang="es-CL" sz="1400" dirty="0" smtClean="0">
              <a:latin typeface="Cambria"/>
              <a:cs typeface="Cambria"/>
            </a:rPr>
            <a:t>	BOX DE TERAPIAS INDIVIDUALES</a:t>
          </a:r>
          <a:endParaRPr lang="es-CL" sz="1400" dirty="0">
            <a:latin typeface="Cambria"/>
            <a:cs typeface="Cambria"/>
          </a:endParaRPr>
        </a:p>
      </dgm:t>
    </dgm:pt>
    <dgm:pt modelId="{990463C3-7ABB-4D8F-876E-6B97DC811F6B}" type="parTrans" cxnId="{5C5F8862-3B83-4E1B-951E-7965086C641F}">
      <dgm:prSet custT="1"/>
      <dgm:spPr/>
      <dgm:t>
        <a:bodyPr/>
        <a:lstStyle/>
        <a:p>
          <a:pPr algn="ctr"/>
          <a:endParaRPr lang="es-CL" sz="1400" dirty="0"/>
        </a:p>
      </dgm:t>
    </dgm:pt>
    <dgm:pt modelId="{19502912-FEEB-44A4-821E-C83341AC5A5C}" type="sibTrans" cxnId="{5C5F8862-3B83-4E1B-951E-7965086C641F}">
      <dgm:prSet/>
      <dgm:spPr/>
      <dgm:t>
        <a:bodyPr/>
        <a:lstStyle/>
        <a:p>
          <a:pPr algn="ctr"/>
          <a:endParaRPr lang="es-CL" sz="1400" dirty="0"/>
        </a:p>
      </dgm:t>
    </dgm:pt>
    <dgm:pt modelId="{554313A9-4A06-4127-AFF0-BC18B0465814}">
      <dgm:prSet custT="1"/>
      <dgm:spPr/>
      <dgm:t>
        <a:bodyPr/>
        <a:lstStyle/>
        <a:p>
          <a:pPr marL="269875" indent="-269875" algn="l" rtl="0">
            <a:tabLst>
              <a:tab pos="269875" algn="l"/>
            </a:tabLst>
          </a:pPr>
          <a:r>
            <a:rPr lang="es-CL" sz="1400" dirty="0" smtClean="0">
              <a:latin typeface="Cambria"/>
              <a:cs typeface="Cambria"/>
            </a:rPr>
            <a:t>	LABORATORIO DE ANÁLISIS DE MOVIMIENTO</a:t>
          </a:r>
          <a:endParaRPr lang="es-CL" sz="1400" dirty="0">
            <a:latin typeface="Cambria"/>
            <a:cs typeface="Cambria"/>
          </a:endParaRPr>
        </a:p>
      </dgm:t>
    </dgm:pt>
    <dgm:pt modelId="{C16AB033-CE2D-4262-906B-676F74FA6D4A}" type="sibTrans" cxnId="{FF2F4F08-971D-4291-A64D-9C0B66868965}">
      <dgm:prSet/>
      <dgm:spPr/>
      <dgm:t>
        <a:bodyPr/>
        <a:lstStyle/>
        <a:p>
          <a:pPr algn="ctr"/>
          <a:endParaRPr lang="es-CL" sz="1400" dirty="0"/>
        </a:p>
      </dgm:t>
    </dgm:pt>
    <dgm:pt modelId="{5E6672DA-8B50-4219-A0D9-FE84DBD98978}" type="parTrans" cxnId="{FF2F4F08-971D-4291-A64D-9C0B66868965}">
      <dgm:prSet custT="1"/>
      <dgm:spPr/>
      <dgm:t>
        <a:bodyPr/>
        <a:lstStyle/>
        <a:p>
          <a:pPr algn="ctr"/>
          <a:endParaRPr lang="es-CL" sz="1400" dirty="0"/>
        </a:p>
      </dgm:t>
    </dgm:pt>
    <dgm:pt modelId="{E066BB02-98B1-4692-BC21-9A03969CEBC8}" type="pres">
      <dgm:prSet presAssocID="{D68F0C26-2FC0-4B3D-A634-6D73D5561283}" presName="Name0" presStyleCnt="0">
        <dgm:presLayoutVars>
          <dgm:chPref val="1"/>
          <dgm:dir/>
          <dgm:animOne val="branch"/>
          <dgm:animLvl val="lvl"/>
          <dgm:resizeHandles val="exact"/>
        </dgm:presLayoutVars>
      </dgm:prSet>
      <dgm:spPr/>
      <dgm:t>
        <a:bodyPr/>
        <a:lstStyle/>
        <a:p>
          <a:endParaRPr lang="es-CL"/>
        </a:p>
      </dgm:t>
    </dgm:pt>
    <dgm:pt modelId="{E9BA720A-C57F-4161-99D5-83E2A847ADFE}" type="pres">
      <dgm:prSet presAssocID="{82567652-F698-4BA9-BA4A-938EDC7B04D6}" presName="root1" presStyleCnt="0"/>
      <dgm:spPr/>
      <dgm:t>
        <a:bodyPr/>
        <a:lstStyle/>
        <a:p>
          <a:endParaRPr lang="es-ES"/>
        </a:p>
      </dgm:t>
    </dgm:pt>
    <dgm:pt modelId="{E589DF26-4DEB-438D-BDB5-E10B57DF7F15}" type="pres">
      <dgm:prSet presAssocID="{82567652-F698-4BA9-BA4A-938EDC7B04D6}" presName="LevelOneTextNode" presStyleLbl="node0" presStyleIdx="0" presStyleCnt="1" custScaleX="166501" custScaleY="111844" custLinFactNeighborX="16369" custLinFactNeighborY="-6">
        <dgm:presLayoutVars>
          <dgm:chPref val="3"/>
        </dgm:presLayoutVars>
      </dgm:prSet>
      <dgm:spPr/>
      <dgm:t>
        <a:bodyPr/>
        <a:lstStyle/>
        <a:p>
          <a:endParaRPr lang="es-CL"/>
        </a:p>
      </dgm:t>
    </dgm:pt>
    <dgm:pt modelId="{D8141A29-C266-4796-BD40-8A7012106794}" type="pres">
      <dgm:prSet presAssocID="{82567652-F698-4BA9-BA4A-938EDC7B04D6}" presName="level2hierChild" presStyleCnt="0"/>
      <dgm:spPr/>
      <dgm:t>
        <a:bodyPr/>
        <a:lstStyle/>
        <a:p>
          <a:endParaRPr lang="es-ES"/>
        </a:p>
      </dgm:t>
    </dgm:pt>
    <dgm:pt modelId="{5D1A0BF3-A946-47F9-9D33-3BF58E3B2C4D}" type="pres">
      <dgm:prSet presAssocID="{5D0D8E7A-809E-4429-8CAE-416F84F15395}" presName="conn2-1" presStyleLbl="parChTrans1D2" presStyleIdx="0" presStyleCnt="7"/>
      <dgm:spPr/>
      <dgm:t>
        <a:bodyPr/>
        <a:lstStyle/>
        <a:p>
          <a:endParaRPr lang="es-CL"/>
        </a:p>
      </dgm:t>
    </dgm:pt>
    <dgm:pt modelId="{44277806-5677-43D9-BBEC-3C7395A49579}" type="pres">
      <dgm:prSet presAssocID="{5D0D8E7A-809E-4429-8CAE-416F84F15395}" presName="connTx" presStyleLbl="parChTrans1D2" presStyleIdx="0" presStyleCnt="7"/>
      <dgm:spPr/>
      <dgm:t>
        <a:bodyPr/>
        <a:lstStyle/>
        <a:p>
          <a:endParaRPr lang="es-CL"/>
        </a:p>
      </dgm:t>
    </dgm:pt>
    <dgm:pt modelId="{25CD1490-5F14-4D21-833C-DC5A72AE6E48}" type="pres">
      <dgm:prSet presAssocID="{11DC9516-DE74-4544-9470-97C206E4F01D}" presName="root2" presStyleCnt="0"/>
      <dgm:spPr/>
      <dgm:t>
        <a:bodyPr/>
        <a:lstStyle/>
        <a:p>
          <a:endParaRPr lang="es-ES"/>
        </a:p>
      </dgm:t>
    </dgm:pt>
    <dgm:pt modelId="{AD0218D8-B44C-4E11-8908-0C908E981DD3}" type="pres">
      <dgm:prSet presAssocID="{11DC9516-DE74-4544-9470-97C206E4F01D}" presName="LevelTwoTextNode" presStyleLbl="node2" presStyleIdx="0" presStyleCnt="7" custScaleX="213424">
        <dgm:presLayoutVars>
          <dgm:chPref val="3"/>
        </dgm:presLayoutVars>
      </dgm:prSet>
      <dgm:spPr/>
      <dgm:t>
        <a:bodyPr/>
        <a:lstStyle/>
        <a:p>
          <a:endParaRPr lang="es-CL"/>
        </a:p>
      </dgm:t>
    </dgm:pt>
    <dgm:pt modelId="{B62E1A10-987E-4452-86A9-23287ABFBCFE}" type="pres">
      <dgm:prSet presAssocID="{11DC9516-DE74-4544-9470-97C206E4F01D}" presName="level3hierChild" presStyleCnt="0"/>
      <dgm:spPr/>
      <dgm:t>
        <a:bodyPr/>
        <a:lstStyle/>
        <a:p>
          <a:endParaRPr lang="es-ES"/>
        </a:p>
      </dgm:t>
    </dgm:pt>
    <dgm:pt modelId="{DBAE5131-904F-41A6-BE88-C8EC0D7F1502}" type="pres">
      <dgm:prSet presAssocID="{5F8021D3-EA5C-4488-A416-5C507EAAD62A}" presName="conn2-1" presStyleLbl="parChTrans1D2" presStyleIdx="1" presStyleCnt="7"/>
      <dgm:spPr/>
      <dgm:t>
        <a:bodyPr/>
        <a:lstStyle/>
        <a:p>
          <a:endParaRPr lang="es-CL"/>
        </a:p>
      </dgm:t>
    </dgm:pt>
    <dgm:pt modelId="{3717DBF3-49CE-48FA-B50A-2E890853227A}" type="pres">
      <dgm:prSet presAssocID="{5F8021D3-EA5C-4488-A416-5C507EAAD62A}" presName="connTx" presStyleLbl="parChTrans1D2" presStyleIdx="1" presStyleCnt="7"/>
      <dgm:spPr/>
      <dgm:t>
        <a:bodyPr/>
        <a:lstStyle/>
        <a:p>
          <a:endParaRPr lang="es-CL"/>
        </a:p>
      </dgm:t>
    </dgm:pt>
    <dgm:pt modelId="{E7DC1D0E-6C60-4014-AA33-41EE0B210B9E}" type="pres">
      <dgm:prSet presAssocID="{813D0BBF-41DB-4714-AF59-79EC0FF118B7}" presName="root2" presStyleCnt="0"/>
      <dgm:spPr/>
      <dgm:t>
        <a:bodyPr/>
        <a:lstStyle/>
        <a:p>
          <a:endParaRPr lang="es-ES"/>
        </a:p>
      </dgm:t>
    </dgm:pt>
    <dgm:pt modelId="{80B6CEF2-2DE1-4F53-A845-3AAE9AD62EA8}" type="pres">
      <dgm:prSet presAssocID="{813D0BBF-41DB-4714-AF59-79EC0FF118B7}" presName="LevelTwoTextNode" presStyleLbl="node2" presStyleIdx="1" presStyleCnt="7" custScaleX="213424">
        <dgm:presLayoutVars>
          <dgm:chPref val="3"/>
        </dgm:presLayoutVars>
      </dgm:prSet>
      <dgm:spPr/>
      <dgm:t>
        <a:bodyPr/>
        <a:lstStyle/>
        <a:p>
          <a:endParaRPr lang="es-CL"/>
        </a:p>
      </dgm:t>
    </dgm:pt>
    <dgm:pt modelId="{12E3C5C1-6870-42A3-AF86-52E7ABB0BF99}" type="pres">
      <dgm:prSet presAssocID="{813D0BBF-41DB-4714-AF59-79EC0FF118B7}" presName="level3hierChild" presStyleCnt="0"/>
      <dgm:spPr/>
      <dgm:t>
        <a:bodyPr/>
        <a:lstStyle/>
        <a:p>
          <a:endParaRPr lang="es-ES"/>
        </a:p>
      </dgm:t>
    </dgm:pt>
    <dgm:pt modelId="{B23CBC05-2447-40F2-81AE-F92458845646}" type="pres">
      <dgm:prSet presAssocID="{990463C3-7ABB-4D8F-876E-6B97DC811F6B}" presName="conn2-1" presStyleLbl="parChTrans1D2" presStyleIdx="2" presStyleCnt="7"/>
      <dgm:spPr/>
      <dgm:t>
        <a:bodyPr/>
        <a:lstStyle/>
        <a:p>
          <a:endParaRPr lang="es-CL"/>
        </a:p>
      </dgm:t>
    </dgm:pt>
    <dgm:pt modelId="{B531755D-7D13-422F-B73F-E2EBB83FBBAD}" type="pres">
      <dgm:prSet presAssocID="{990463C3-7ABB-4D8F-876E-6B97DC811F6B}" presName="connTx" presStyleLbl="parChTrans1D2" presStyleIdx="2" presStyleCnt="7"/>
      <dgm:spPr/>
      <dgm:t>
        <a:bodyPr/>
        <a:lstStyle/>
        <a:p>
          <a:endParaRPr lang="es-CL"/>
        </a:p>
      </dgm:t>
    </dgm:pt>
    <dgm:pt modelId="{C7536B29-BC80-4B03-8CCE-505F97EEDE32}" type="pres">
      <dgm:prSet presAssocID="{9AE40BDC-CD84-4D04-AABC-8CDB7E90BDAC}" presName="root2" presStyleCnt="0"/>
      <dgm:spPr/>
      <dgm:t>
        <a:bodyPr/>
        <a:lstStyle/>
        <a:p>
          <a:endParaRPr lang="es-ES"/>
        </a:p>
      </dgm:t>
    </dgm:pt>
    <dgm:pt modelId="{AAD971AB-1C65-4CD0-9357-CA012613E911}" type="pres">
      <dgm:prSet presAssocID="{9AE40BDC-CD84-4D04-AABC-8CDB7E90BDAC}" presName="LevelTwoTextNode" presStyleLbl="node2" presStyleIdx="2" presStyleCnt="7" custScaleX="213424">
        <dgm:presLayoutVars>
          <dgm:chPref val="3"/>
        </dgm:presLayoutVars>
      </dgm:prSet>
      <dgm:spPr/>
      <dgm:t>
        <a:bodyPr/>
        <a:lstStyle/>
        <a:p>
          <a:endParaRPr lang="es-CL"/>
        </a:p>
      </dgm:t>
    </dgm:pt>
    <dgm:pt modelId="{FA79499F-78AB-4E19-8ED6-281D3F430575}" type="pres">
      <dgm:prSet presAssocID="{9AE40BDC-CD84-4D04-AABC-8CDB7E90BDAC}" presName="level3hierChild" presStyleCnt="0"/>
      <dgm:spPr/>
      <dgm:t>
        <a:bodyPr/>
        <a:lstStyle/>
        <a:p>
          <a:endParaRPr lang="es-ES"/>
        </a:p>
      </dgm:t>
    </dgm:pt>
    <dgm:pt modelId="{4D29CAAC-059F-4C0A-A9B8-D8C32DD2FFEB}" type="pres">
      <dgm:prSet presAssocID="{3595DA19-3AA5-460E-95EE-9B4B87975554}" presName="conn2-1" presStyleLbl="parChTrans1D2" presStyleIdx="3" presStyleCnt="7"/>
      <dgm:spPr/>
      <dgm:t>
        <a:bodyPr/>
        <a:lstStyle/>
        <a:p>
          <a:endParaRPr lang="es-CL"/>
        </a:p>
      </dgm:t>
    </dgm:pt>
    <dgm:pt modelId="{EE907A64-5122-473E-B85D-8E0D0B5EE8D6}" type="pres">
      <dgm:prSet presAssocID="{3595DA19-3AA5-460E-95EE-9B4B87975554}" presName="connTx" presStyleLbl="parChTrans1D2" presStyleIdx="3" presStyleCnt="7"/>
      <dgm:spPr/>
      <dgm:t>
        <a:bodyPr/>
        <a:lstStyle/>
        <a:p>
          <a:endParaRPr lang="es-CL"/>
        </a:p>
      </dgm:t>
    </dgm:pt>
    <dgm:pt modelId="{5FB76177-26D4-4541-AB66-063956291B5F}" type="pres">
      <dgm:prSet presAssocID="{1FE1E5FF-486D-44AF-AAE4-F5E2C8C50287}" presName="root2" presStyleCnt="0"/>
      <dgm:spPr/>
      <dgm:t>
        <a:bodyPr/>
        <a:lstStyle/>
        <a:p>
          <a:endParaRPr lang="es-ES"/>
        </a:p>
      </dgm:t>
    </dgm:pt>
    <dgm:pt modelId="{EEEFE314-129F-47E2-8E65-D623EB40819F}" type="pres">
      <dgm:prSet presAssocID="{1FE1E5FF-486D-44AF-AAE4-F5E2C8C50287}" presName="LevelTwoTextNode" presStyleLbl="node2" presStyleIdx="3" presStyleCnt="7" custScaleX="213424">
        <dgm:presLayoutVars>
          <dgm:chPref val="3"/>
        </dgm:presLayoutVars>
      </dgm:prSet>
      <dgm:spPr/>
      <dgm:t>
        <a:bodyPr/>
        <a:lstStyle/>
        <a:p>
          <a:endParaRPr lang="es-CL"/>
        </a:p>
      </dgm:t>
    </dgm:pt>
    <dgm:pt modelId="{71F5FACA-E506-4B67-8BCD-6E0806515A62}" type="pres">
      <dgm:prSet presAssocID="{1FE1E5FF-486D-44AF-AAE4-F5E2C8C50287}" presName="level3hierChild" presStyleCnt="0"/>
      <dgm:spPr/>
      <dgm:t>
        <a:bodyPr/>
        <a:lstStyle/>
        <a:p>
          <a:endParaRPr lang="es-ES"/>
        </a:p>
      </dgm:t>
    </dgm:pt>
    <dgm:pt modelId="{43D81E93-D434-458C-B2A1-69D985459A59}" type="pres">
      <dgm:prSet presAssocID="{5E6672DA-8B50-4219-A0D9-FE84DBD98978}" presName="conn2-1" presStyleLbl="parChTrans1D2" presStyleIdx="4" presStyleCnt="7"/>
      <dgm:spPr/>
      <dgm:t>
        <a:bodyPr/>
        <a:lstStyle/>
        <a:p>
          <a:endParaRPr lang="es-CL"/>
        </a:p>
      </dgm:t>
    </dgm:pt>
    <dgm:pt modelId="{2D0C25C1-178B-4832-9BD0-2CA6F919B824}" type="pres">
      <dgm:prSet presAssocID="{5E6672DA-8B50-4219-A0D9-FE84DBD98978}" presName="connTx" presStyleLbl="parChTrans1D2" presStyleIdx="4" presStyleCnt="7"/>
      <dgm:spPr/>
      <dgm:t>
        <a:bodyPr/>
        <a:lstStyle/>
        <a:p>
          <a:endParaRPr lang="es-CL"/>
        </a:p>
      </dgm:t>
    </dgm:pt>
    <dgm:pt modelId="{6358A09B-77DC-4899-8D2A-C82079DFEA63}" type="pres">
      <dgm:prSet presAssocID="{554313A9-4A06-4127-AFF0-BC18B0465814}" presName="root2" presStyleCnt="0"/>
      <dgm:spPr/>
      <dgm:t>
        <a:bodyPr/>
        <a:lstStyle/>
        <a:p>
          <a:endParaRPr lang="es-ES"/>
        </a:p>
      </dgm:t>
    </dgm:pt>
    <dgm:pt modelId="{59B9C41B-3638-4CDE-89EC-CE53C8CC8838}" type="pres">
      <dgm:prSet presAssocID="{554313A9-4A06-4127-AFF0-BC18B0465814}" presName="LevelTwoTextNode" presStyleLbl="node2" presStyleIdx="4" presStyleCnt="7" custScaleX="213424">
        <dgm:presLayoutVars>
          <dgm:chPref val="3"/>
        </dgm:presLayoutVars>
      </dgm:prSet>
      <dgm:spPr/>
      <dgm:t>
        <a:bodyPr/>
        <a:lstStyle/>
        <a:p>
          <a:endParaRPr lang="es-CL"/>
        </a:p>
      </dgm:t>
    </dgm:pt>
    <dgm:pt modelId="{9B511472-FAE8-477D-8156-87495ED0957F}" type="pres">
      <dgm:prSet presAssocID="{554313A9-4A06-4127-AFF0-BC18B0465814}" presName="level3hierChild" presStyleCnt="0"/>
      <dgm:spPr/>
      <dgm:t>
        <a:bodyPr/>
        <a:lstStyle/>
        <a:p>
          <a:endParaRPr lang="es-ES"/>
        </a:p>
      </dgm:t>
    </dgm:pt>
    <dgm:pt modelId="{CA215E46-1247-4FDE-AA55-7D6A8094ACDB}" type="pres">
      <dgm:prSet presAssocID="{C2D297E7-DE63-49B0-BC6E-F9A4AE18DEF0}" presName="conn2-1" presStyleLbl="parChTrans1D2" presStyleIdx="5" presStyleCnt="7"/>
      <dgm:spPr/>
      <dgm:t>
        <a:bodyPr/>
        <a:lstStyle/>
        <a:p>
          <a:endParaRPr lang="es-CL"/>
        </a:p>
      </dgm:t>
    </dgm:pt>
    <dgm:pt modelId="{7EDAD277-B6B5-418F-9E6B-B3E630CB5F83}" type="pres">
      <dgm:prSet presAssocID="{C2D297E7-DE63-49B0-BC6E-F9A4AE18DEF0}" presName="connTx" presStyleLbl="parChTrans1D2" presStyleIdx="5" presStyleCnt="7"/>
      <dgm:spPr/>
      <dgm:t>
        <a:bodyPr/>
        <a:lstStyle/>
        <a:p>
          <a:endParaRPr lang="es-CL"/>
        </a:p>
      </dgm:t>
    </dgm:pt>
    <dgm:pt modelId="{030252EB-B90E-4F1A-B519-D71E5EEE6FC9}" type="pres">
      <dgm:prSet presAssocID="{3528B435-1965-43AB-A698-73A7AAC6A659}" presName="root2" presStyleCnt="0"/>
      <dgm:spPr/>
      <dgm:t>
        <a:bodyPr/>
        <a:lstStyle/>
        <a:p>
          <a:endParaRPr lang="es-ES"/>
        </a:p>
      </dgm:t>
    </dgm:pt>
    <dgm:pt modelId="{6572B941-2DB6-4455-B213-C348751B307C}" type="pres">
      <dgm:prSet presAssocID="{3528B435-1965-43AB-A698-73A7AAC6A659}" presName="LevelTwoTextNode" presStyleLbl="node2" presStyleIdx="5" presStyleCnt="7" custScaleX="213424">
        <dgm:presLayoutVars>
          <dgm:chPref val="3"/>
        </dgm:presLayoutVars>
      </dgm:prSet>
      <dgm:spPr/>
      <dgm:t>
        <a:bodyPr/>
        <a:lstStyle/>
        <a:p>
          <a:endParaRPr lang="es-CL"/>
        </a:p>
      </dgm:t>
    </dgm:pt>
    <dgm:pt modelId="{D9B97478-05E4-4F61-B7E6-C5976176D410}" type="pres">
      <dgm:prSet presAssocID="{3528B435-1965-43AB-A698-73A7AAC6A659}" presName="level3hierChild" presStyleCnt="0"/>
      <dgm:spPr/>
      <dgm:t>
        <a:bodyPr/>
        <a:lstStyle/>
        <a:p>
          <a:endParaRPr lang="es-ES"/>
        </a:p>
      </dgm:t>
    </dgm:pt>
    <dgm:pt modelId="{B2DEE79F-BEB8-4146-A46F-CB77B800A0C8}" type="pres">
      <dgm:prSet presAssocID="{22ACA43D-6365-4D34-9E47-0BB29BD12A56}" presName="conn2-1" presStyleLbl="parChTrans1D2" presStyleIdx="6" presStyleCnt="7"/>
      <dgm:spPr/>
      <dgm:t>
        <a:bodyPr/>
        <a:lstStyle/>
        <a:p>
          <a:endParaRPr lang="es-CL"/>
        </a:p>
      </dgm:t>
    </dgm:pt>
    <dgm:pt modelId="{848319F6-E97F-41AA-92F1-987E7E5E49B3}" type="pres">
      <dgm:prSet presAssocID="{22ACA43D-6365-4D34-9E47-0BB29BD12A56}" presName="connTx" presStyleLbl="parChTrans1D2" presStyleIdx="6" presStyleCnt="7"/>
      <dgm:spPr/>
      <dgm:t>
        <a:bodyPr/>
        <a:lstStyle/>
        <a:p>
          <a:endParaRPr lang="es-CL"/>
        </a:p>
      </dgm:t>
    </dgm:pt>
    <dgm:pt modelId="{84A94F53-8319-4955-84B4-A00812E86D3B}" type="pres">
      <dgm:prSet presAssocID="{79DA3568-976B-4840-A429-060C13035B97}" presName="root2" presStyleCnt="0"/>
      <dgm:spPr/>
      <dgm:t>
        <a:bodyPr/>
        <a:lstStyle/>
        <a:p>
          <a:endParaRPr lang="es-ES"/>
        </a:p>
      </dgm:t>
    </dgm:pt>
    <dgm:pt modelId="{0A680919-DF0A-4021-8CD7-0B30D7EF601E}" type="pres">
      <dgm:prSet presAssocID="{79DA3568-976B-4840-A429-060C13035B97}" presName="LevelTwoTextNode" presStyleLbl="node2" presStyleIdx="6" presStyleCnt="7" custScaleX="213424">
        <dgm:presLayoutVars>
          <dgm:chPref val="3"/>
        </dgm:presLayoutVars>
      </dgm:prSet>
      <dgm:spPr/>
      <dgm:t>
        <a:bodyPr/>
        <a:lstStyle/>
        <a:p>
          <a:endParaRPr lang="es-CL"/>
        </a:p>
      </dgm:t>
    </dgm:pt>
    <dgm:pt modelId="{A52C03DD-55E5-4B0D-A5F8-B506720024C3}" type="pres">
      <dgm:prSet presAssocID="{79DA3568-976B-4840-A429-060C13035B97}" presName="level3hierChild" presStyleCnt="0"/>
      <dgm:spPr/>
      <dgm:t>
        <a:bodyPr/>
        <a:lstStyle/>
        <a:p>
          <a:endParaRPr lang="es-ES"/>
        </a:p>
      </dgm:t>
    </dgm:pt>
  </dgm:ptLst>
  <dgm:cxnLst>
    <dgm:cxn modelId="{186666EC-83CE-B14A-958C-B7BA25690684}" type="presOf" srcId="{82567652-F698-4BA9-BA4A-938EDC7B04D6}" destId="{E589DF26-4DEB-438D-BDB5-E10B57DF7F15}" srcOrd="0" destOrd="0" presId="urn:microsoft.com/office/officeart/2008/layout/HorizontalMultiLevelHierarchy"/>
    <dgm:cxn modelId="{BA7DE3ED-5159-8046-B07A-EA6055BB37A3}" type="presOf" srcId="{3595DA19-3AA5-460E-95EE-9B4B87975554}" destId="{EE907A64-5122-473E-B85D-8E0D0B5EE8D6}" srcOrd="1" destOrd="0" presId="urn:microsoft.com/office/officeart/2008/layout/HorizontalMultiLevelHierarchy"/>
    <dgm:cxn modelId="{87771550-10B2-664F-9904-53B5B738B76F}" type="presOf" srcId="{22ACA43D-6365-4D34-9E47-0BB29BD12A56}" destId="{B2DEE79F-BEB8-4146-A46F-CB77B800A0C8}" srcOrd="0" destOrd="0" presId="urn:microsoft.com/office/officeart/2008/layout/HorizontalMultiLevelHierarchy"/>
    <dgm:cxn modelId="{156D320A-D0E7-1649-AC9A-367ACE0565F7}" type="presOf" srcId="{5F8021D3-EA5C-4488-A416-5C507EAAD62A}" destId="{3717DBF3-49CE-48FA-B50A-2E890853227A}" srcOrd="1" destOrd="0" presId="urn:microsoft.com/office/officeart/2008/layout/HorizontalMultiLevelHierarchy"/>
    <dgm:cxn modelId="{DDDF3BB4-0F87-F34D-9B6E-3717AB6ED9D9}" type="presOf" srcId="{3595DA19-3AA5-460E-95EE-9B4B87975554}" destId="{4D29CAAC-059F-4C0A-A9B8-D8C32DD2FFEB}" srcOrd="0" destOrd="0" presId="urn:microsoft.com/office/officeart/2008/layout/HorizontalMultiLevelHierarchy"/>
    <dgm:cxn modelId="{0DC690D8-4EF1-E745-B1C8-6A38FE6B1DCD}" type="presOf" srcId="{5F8021D3-EA5C-4488-A416-5C507EAAD62A}" destId="{DBAE5131-904F-41A6-BE88-C8EC0D7F1502}" srcOrd="0" destOrd="0" presId="urn:microsoft.com/office/officeart/2008/layout/HorizontalMultiLevelHierarchy"/>
    <dgm:cxn modelId="{FF2F4F08-971D-4291-A64D-9C0B66868965}" srcId="{82567652-F698-4BA9-BA4A-938EDC7B04D6}" destId="{554313A9-4A06-4127-AFF0-BC18B0465814}" srcOrd="4" destOrd="0" parTransId="{5E6672DA-8B50-4219-A0D9-FE84DBD98978}" sibTransId="{C16AB033-CE2D-4262-906B-676F74FA6D4A}"/>
    <dgm:cxn modelId="{43D9D636-2B31-48F9-8633-3C56469A19A2}" srcId="{82567652-F698-4BA9-BA4A-938EDC7B04D6}" destId="{3528B435-1965-43AB-A698-73A7AAC6A659}" srcOrd="5" destOrd="0" parTransId="{C2D297E7-DE63-49B0-BC6E-F9A4AE18DEF0}" sibTransId="{76C3E407-8AB9-4FDA-9990-09040F59D63C}"/>
    <dgm:cxn modelId="{ADF216F2-BC6D-4322-BEE6-E55DD2B489CB}" srcId="{82567652-F698-4BA9-BA4A-938EDC7B04D6}" destId="{813D0BBF-41DB-4714-AF59-79EC0FF118B7}" srcOrd="1" destOrd="0" parTransId="{5F8021D3-EA5C-4488-A416-5C507EAAD62A}" sibTransId="{1D9F41A1-EA35-495E-8582-8BC7269B90C8}"/>
    <dgm:cxn modelId="{D938052D-AF23-5F45-91D8-8E7E99C3C691}" type="presOf" srcId="{11DC9516-DE74-4544-9470-97C206E4F01D}" destId="{AD0218D8-B44C-4E11-8908-0C908E981DD3}" srcOrd="0" destOrd="0" presId="urn:microsoft.com/office/officeart/2008/layout/HorizontalMultiLevelHierarchy"/>
    <dgm:cxn modelId="{E06B536D-3287-4883-BAD1-2AFE8BB4FE5C}" srcId="{D68F0C26-2FC0-4B3D-A634-6D73D5561283}" destId="{82567652-F698-4BA9-BA4A-938EDC7B04D6}" srcOrd="0" destOrd="0" parTransId="{73E1C00E-2BBC-49D0-AD72-15CC08B05CA7}" sibTransId="{87160A59-FEA9-454F-AC96-A6895A666910}"/>
    <dgm:cxn modelId="{F05E4F1F-2C77-5747-BCD6-46B14EC232C4}" type="presOf" srcId="{22ACA43D-6365-4D34-9E47-0BB29BD12A56}" destId="{848319F6-E97F-41AA-92F1-987E7E5E49B3}" srcOrd="1" destOrd="0" presId="urn:microsoft.com/office/officeart/2008/layout/HorizontalMultiLevelHierarchy"/>
    <dgm:cxn modelId="{5D0F7D90-274E-E042-B284-C91D178E881D}" type="presOf" srcId="{5E6672DA-8B50-4219-A0D9-FE84DBD98978}" destId="{2D0C25C1-178B-4832-9BD0-2CA6F919B824}" srcOrd="1" destOrd="0" presId="urn:microsoft.com/office/officeart/2008/layout/HorizontalMultiLevelHierarchy"/>
    <dgm:cxn modelId="{5F631585-DD7C-B64C-93E9-E921B7A36F5C}" type="presOf" srcId="{5D0D8E7A-809E-4429-8CAE-416F84F15395}" destId="{5D1A0BF3-A946-47F9-9D33-3BF58E3B2C4D}" srcOrd="0" destOrd="0" presId="urn:microsoft.com/office/officeart/2008/layout/HorizontalMultiLevelHierarchy"/>
    <dgm:cxn modelId="{30FBB42A-6A06-4540-8B40-776638E0A45F}" srcId="{82567652-F698-4BA9-BA4A-938EDC7B04D6}" destId="{11DC9516-DE74-4544-9470-97C206E4F01D}" srcOrd="0" destOrd="0" parTransId="{5D0D8E7A-809E-4429-8CAE-416F84F15395}" sibTransId="{DE7D7325-9440-42DE-B723-6E2B6536653C}"/>
    <dgm:cxn modelId="{56D4720E-A4E8-7D4D-80AC-CB2BD749A11E}" type="presOf" srcId="{C2D297E7-DE63-49B0-BC6E-F9A4AE18DEF0}" destId="{7EDAD277-B6B5-418F-9E6B-B3E630CB5F83}" srcOrd="1" destOrd="0" presId="urn:microsoft.com/office/officeart/2008/layout/HorizontalMultiLevelHierarchy"/>
    <dgm:cxn modelId="{9A394FAD-4481-1F4B-A35B-5C74856FF8B1}" type="presOf" srcId="{1FE1E5FF-486D-44AF-AAE4-F5E2C8C50287}" destId="{EEEFE314-129F-47E2-8E65-D623EB40819F}" srcOrd="0" destOrd="0" presId="urn:microsoft.com/office/officeart/2008/layout/HorizontalMultiLevelHierarchy"/>
    <dgm:cxn modelId="{2FFD2E70-B88F-924D-B470-91A8C5AD2A2B}" type="presOf" srcId="{C2D297E7-DE63-49B0-BC6E-F9A4AE18DEF0}" destId="{CA215E46-1247-4FDE-AA55-7D6A8094ACDB}" srcOrd="0" destOrd="0" presId="urn:microsoft.com/office/officeart/2008/layout/HorizontalMultiLevelHierarchy"/>
    <dgm:cxn modelId="{B254C982-C5DA-6045-B1F9-EC7703BF4980}" type="presOf" srcId="{990463C3-7ABB-4D8F-876E-6B97DC811F6B}" destId="{B531755D-7D13-422F-B73F-E2EBB83FBBAD}" srcOrd="1" destOrd="0" presId="urn:microsoft.com/office/officeart/2008/layout/HorizontalMultiLevelHierarchy"/>
    <dgm:cxn modelId="{786F9999-2DCC-4D4F-91CD-F7A680BEE4FD}" srcId="{82567652-F698-4BA9-BA4A-938EDC7B04D6}" destId="{1FE1E5FF-486D-44AF-AAE4-F5E2C8C50287}" srcOrd="3" destOrd="0" parTransId="{3595DA19-3AA5-460E-95EE-9B4B87975554}" sibTransId="{8A6526D1-1B0E-4C6A-9F6F-E325CFB6103D}"/>
    <dgm:cxn modelId="{F970DED1-E381-D84F-A19D-5EB95BC9CBE4}" type="presOf" srcId="{79DA3568-976B-4840-A429-060C13035B97}" destId="{0A680919-DF0A-4021-8CD7-0B30D7EF601E}" srcOrd="0" destOrd="0" presId="urn:microsoft.com/office/officeart/2008/layout/HorizontalMultiLevelHierarchy"/>
    <dgm:cxn modelId="{6C99022E-69BD-EF41-8B9E-A804901F40B3}" type="presOf" srcId="{990463C3-7ABB-4D8F-876E-6B97DC811F6B}" destId="{B23CBC05-2447-40F2-81AE-F92458845646}" srcOrd="0" destOrd="0" presId="urn:microsoft.com/office/officeart/2008/layout/HorizontalMultiLevelHierarchy"/>
    <dgm:cxn modelId="{78DAB887-8A52-413C-B0D1-847B8913552D}" srcId="{82567652-F698-4BA9-BA4A-938EDC7B04D6}" destId="{79DA3568-976B-4840-A429-060C13035B97}" srcOrd="6" destOrd="0" parTransId="{22ACA43D-6365-4D34-9E47-0BB29BD12A56}" sibTransId="{05136B68-E916-4452-A831-96AB5360FE5B}"/>
    <dgm:cxn modelId="{0DA45339-5059-474F-B23E-9CBD5942E1BF}" type="presOf" srcId="{D68F0C26-2FC0-4B3D-A634-6D73D5561283}" destId="{E066BB02-98B1-4692-BC21-9A03969CEBC8}" srcOrd="0" destOrd="0" presId="urn:microsoft.com/office/officeart/2008/layout/HorizontalMultiLevelHierarchy"/>
    <dgm:cxn modelId="{FC9412BE-9BA2-8744-97D8-9404B6CF9A69}" type="presOf" srcId="{9AE40BDC-CD84-4D04-AABC-8CDB7E90BDAC}" destId="{AAD971AB-1C65-4CD0-9357-CA012613E911}" srcOrd="0" destOrd="0" presId="urn:microsoft.com/office/officeart/2008/layout/HorizontalMultiLevelHierarchy"/>
    <dgm:cxn modelId="{B1267B90-1343-624B-8DFD-B261FF10B35B}" type="presOf" srcId="{554313A9-4A06-4127-AFF0-BC18B0465814}" destId="{59B9C41B-3638-4CDE-89EC-CE53C8CC8838}" srcOrd="0" destOrd="0" presId="urn:microsoft.com/office/officeart/2008/layout/HorizontalMultiLevelHierarchy"/>
    <dgm:cxn modelId="{17E426F6-8DB9-4348-9B7F-9EEFB9BC4885}" type="presOf" srcId="{813D0BBF-41DB-4714-AF59-79EC0FF118B7}" destId="{80B6CEF2-2DE1-4F53-A845-3AAE9AD62EA8}" srcOrd="0" destOrd="0" presId="urn:microsoft.com/office/officeart/2008/layout/HorizontalMultiLevelHierarchy"/>
    <dgm:cxn modelId="{5C5F8862-3B83-4E1B-951E-7965086C641F}" srcId="{82567652-F698-4BA9-BA4A-938EDC7B04D6}" destId="{9AE40BDC-CD84-4D04-AABC-8CDB7E90BDAC}" srcOrd="2" destOrd="0" parTransId="{990463C3-7ABB-4D8F-876E-6B97DC811F6B}" sibTransId="{19502912-FEEB-44A4-821E-C83341AC5A5C}"/>
    <dgm:cxn modelId="{F0F3C297-04B0-9142-BB0C-76D9777800D0}" type="presOf" srcId="{3528B435-1965-43AB-A698-73A7AAC6A659}" destId="{6572B941-2DB6-4455-B213-C348751B307C}" srcOrd="0" destOrd="0" presId="urn:microsoft.com/office/officeart/2008/layout/HorizontalMultiLevelHierarchy"/>
    <dgm:cxn modelId="{5E146D5E-CE1E-6F4A-9C2A-E95CC3BDB979}" type="presOf" srcId="{5E6672DA-8B50-4219-A0D9-FE84DBD98978}" destId="{43D81E93-D434-458C-B2A1-69D985459A59}" srcOrd="0" destOrd="0" presId="urn:microsoft.com/office/officeart/2008/layout/HorizontalMultiLevelHierarchy"/>
    <dgm:cxn modelId="{1210920C-1072-BE46-AB56-100D7593F6EB}" type="presOf" srcId="{5D0D8E7A-809E-4429-8CAE-416F84F15395}" destId="{44277806-5677-43D9-BBEC-3C7395A49579}" srcOrd="1" destOrd="0" presId="urn:microsoft.com/office/officeart/2008/layout/HorizontalMultiLevelHierarchy"/>
    <dgm:cxn modelId="{ACC6781B-1518-D54E-82B6-345600953C68}" type="presParOf" srcId="{E066BB02-98B1-4692-BC21-9A03969CEBC8}" destId="{E9BA720A-C57F-4161-99D5-83E2A847ADFE}" srcOrd="0" destOrd="0" presId="urn:microsoft.com/office/officeart/2008/layout/HorizontalMultiLevelHierarchy"/>
    <dgm:cxn modelId="{7BED7545-8111-AE4B-A115-6DDFBF0BA51A}" type="presParOf" srcId="{E9BA720A-C57F-4161-99D5-83E2A847ADFE}" destId="{E589DF26-4DEB-438D-BDB5-E10B57DF7F15}" srcOrd="0" destOrd="0" presId="urn:microsoft.com/office/officeart/2008/layout/HorizontalMultiLevelHierarchy"/>
    <dgm:cxn modelId="{302A3BCD-D6A6-F247-B26F-41D523710C79}" type="presParOf" srcId="{E9BA720A-C57F-4161-99D5-83E2A847ADFE}" destId="{D8141A29-C266-4796-BD40-8A7012106794}" srcOrd="1" destOrd="0" presId="urn:microsoft.com/office/officeart/2008/layout/HorizontalMultiLevelHierarchy"/>
    <dgm:cxn modelId="{2D7E217B-F451-6748-B79F-3DD00A9437C6}" type="presParOf" srcId="{D8141A29-C266-4796-BD40-8A7012106794}" destId="{5D1A0BF3-A946-47F9-9D33-3BF58E3B2C4D}" srcOrd="0" destOrd="0" presId="urn:microsoft.com/office/officeart/2008/layout/HorizontalMultiLevelHierarchy"/>
    <dgm:cxn modelId="{696DB66D-305E-6F47-9B37-FC3D613EBBF1}" type="presParOf" srcId="{5D1A0BF3-A946-47F9-9D33-3BF58E3B2C4D}" destId="{44277806-5677-43D9-BBEC-3C7395A49579}" srcOrd="0" destOrd="0" presId="urn:microsoft.com/office/officeart/2008/layout/HorizontalMultiLevelHierarchy"/>
    <dgm:cxn modelId="{BA3999EA-5035-754E-AD57-5449674A5050}" type="presParOf" srcId="{D8141A29-C266-4796-BD40-8A7012106794}" destId="{25CD1490-5F14-4D21-833C-DC5A72AE6E48}" srcOrd="1" destOrd="0" presId="urn:microsoft.com/office/officeart/2008/layout/HorizontalMultiLevelHierarchy"/>
    <dgm:cxn modelId="{7E0BD2E4-6EF3-DC4B-B532-7AB77A29CF66}" type="presParOf" srcId="{25CD1490-5F14-4D21-833C-DC5A72AE6E48}" destId="{AD0218D8-B44C-4E11-8908-0C908E981DD3}" srcOrd="0" destOrd="0" presId="urn:microsoft.com/office/officeart/2008/layout/HorizontalMultiLevelHierarchy"/>
    <dgm:cxn modelId="{4CEA5AFE-8341-7545-9075-6BF1075D31B9}" type="presParOf" srcId="{25CD1490-5F14-4D21-833C-DC5A72AE6E48}" destId="{B62E1A10-987E-4452-86A9-23287ABFBCFE}" srcOrd="1" destOrd="0" presId="urn:microsoft.com/office/officeart/2008/layout/HorizontalMultiLevelHierarchy"/>
    <dgm:cxn modelId="{B6180E28-9FBE-BE49-9F37-79341FC8CD7B}" type="presParOf" srcId="{D8141A29-C266-4796-BD40-8A7012106794}" destId="{DBAE5131-904F-41A6-BE88-C8EC0D7F1502}" srcOrd="2" destOrd="0" presId="urn:microsoft.com/office/officeart/2008/layout/HorizontalMultiLevelHierarchy"/>
    <dgm:cxn modelId="{B2D0F8A7-997F-1247-81CC-1B5B0F3F3CD4}" type="presParOf" srcId="{DBAE5131-904F-41A6-BE88-C8EC0D7F1502}" destId="{3717DBF3-49CE-48FA-B50A-2E890853227A}" srcOrd="0" destOrd="0" presId="urn:microsoft.com/office/officeart/2008/layout/HorizontalMultiLevelHierarchy"/>
    <dgm:cxn modelId="{B23FD68B-076E-B54E-9406-FAA8B9104DBD}" type="presParOf" srcId="{D8141A29-C266-4796-BD40-8A7012106794}" destId="{E7DC1D0E-6C60-4014-AA33-41EE0B210B9E}" srcOrd="3" destOrd="0" presId="urn:microsoft.com/office/officeart/2008/layout/HorizontalMultiLevelHierarchy"/>
    <dgm:cxn modelId="{7DE6DF8C-BC4D-CD46-92D6-A767AD0DBC83}" type="presParOf" srcId="{E7DC1D0E-6C60-4014-AA33-41EE0B210B9E}" destId="{80B6CEF2-2DE1-4F53-A845-3AAE9AD62EA8}" srcOrd="0" destOrd="0" presId="urn:microsoft.com/office/officeart/2008/layout/HorizontalMultiLevelHierarchy"/>
    <dgm:cxn modelId="{3A8B7A51-CDD6-D54D-80D7-BD9F063F20F2}" type="presParOf" srcId="{E7DC1D0E-6C60-4014-AA33-41EE0B210B9E}" destId="{12E3C5C1-6870-42A3-AF86-52E7ABB0BF99}" srcOrd="1" destOrd="0" presId="urn:microsoft.com/office/officeart/2008/layout/HorizontalMultiLevelHierarchy"/>
    <dgm:cxn modelId="{EEA443D7-15BE-BB41-A526-6F4002E88F6B}" type="presParOf" srcId="{D8141A29-C266-4796-BD40-8A7012106794}" destId="{B23CBC05-2447-40F2-81AE-F92458845646}" srcOrd="4" destOrd="0" presId="urn:microsoft.com/office/officeart/2008/layout/HorizontalMultiLevelHierarchy"/>
    <dgm:cxn modelId="{1304AB52-1E38-844D-A488-DE48B165EF6D}" type="presParOf" srcId="{B23CBC05-2447-40F2-81AE-F92458845646}" destId="{B531755D-7D13-422F-B73F-E2EBB83FBBAD}" srcOrd="0" destOrd="0" presId="urn:microsoft.com/office/officeart/2008/layout/HorizontalMultiLevelHierarchy"/>
    <dgm:cxn modelId="{280E3DD3-90B9-444E-895C-FFD8FE078D69}" type="presParOf" srcId="{D8141A29-C266-4796-BD40-8A7012106794}" destId="{C7536B29-BC80-4B03-8CCE-505F97EEDE32}" srcOrd="5" destOrd="0" presId="urn:microsoft.com/office/officeart/2008/layout/HorizontalMultiLevelHierarchy"/>
    <dgm:cxn modelId="{1FE07926-884F-F040-A4C2-776CA5006AE6}" type="presParOf" srcId="{C7536B29-BC80-4B03-8CCE-505F97EEDE32}" destId="{AAD971AB-1C65-4CD0-9357-CA012613E911}" srcOrd="0" destOrd="0" presId="urn:microsoft.com/office/officeart/2008/layout/HorizontalMultiLevelHierarchy"/>
    <dgm:cxn modelId="{001A9E69-4DB5-7449-B651-D17C3538778D}" type="presParOf" srcId="{C7536B29-BC80-4B03-8CCE-505F97EEDE32}" destId="{FA79499F-78AB-4E19-8ED6-281D3F430575}" srcOrd="1" destOrd="0" presId="urn:microsoft.com/office/officeart/2008/layout/HorizontalMultiLevelHierarchy"/>
    <dgm:cxn modelId="{D910CB55-4822-1945-984D-31D7083C4F6E}" type="presParOf" srcId="{D8141A29-C266-4796-BD40-8A7012106794}" destId="{4D29CAAC-059F-4C0A-A9B8-D8C32DD2FFEB}" srcOrd="6" destOrd="0" presId="urn:microsoft.com/office/officeart/2008/layout/HorizontalMultiLevelHierarchy"/>
    <dgm:cxn modelId="{D7BE6DCB-891F-D845-8B7A-BB98823D3918}" type="presParOf" srcId="{4D29CAAC-059F-4C0A-A9B8-D8C32DD2FFEB}" destId="{EE907A64-5122-473E-B85D-8E0D0B5EE8D6}" srcOrd="0" destOrd="0" presId="urn:microsoft.com/office/officeart/2008/layout/HorizontalMultiLevelHierarchy"/>
    <dgm:cxn modelId="{09AB2AC4-AB66-2C47-9E91-39CF979932E4}" type="presParOf" srcId="{D8141A29-C266-4796-BD40-8A7012106794}" destId="{5FB76177-26D4-4541-AB66-063956291B5F}" srcOrd="7" destOrd="0" presId="urn:microsoft.com/office/officeart/2008/layout/HorizontalMultiLevelHierarchy"/>
    <dgm:cxn modelId="{76ABCFDF-DB9F-7F4F-8B4A-EDD28A9504BF}" type="presParOf" srcId="{5FB76177-26D4-4541-AB66-063956291B5F}" destId="{EEEFE314-129F-47E2-8E65-D623EB40819F}" srcOrd="0" destOrd="0" presId="urn:microsoft.com/office/officeart/2008/layout/HorizontalMultiLevelHierarchy"/>
    <dgm:cxn modelId="{81653316-73A6-B64F-969B-24CFDB4059F7}" type="presParOf" srcId="{5FB76177-26D4-4541-AB66-063956291B5F}" destId="{71F5FACA-E506-4B67-8BCD-6E0806515A62}" srcOrd="1" destOrd="0" presId="urn:microsoft.com/office/officeart/2008/layout/HorizontalMultiLevelHierarchy"/>
    <dgm:cxn modelId="{B202DB19-1ECB-634C-AD6D-6560070E4C42}" type="presParOf" srcId="{D8141A29-C266-4796-BD40-8A7012106794}" destId="{43D81E93-D434-458C-B2A1-69D985459A59}" srcOrd="8" destOrd="0" presId="urn:microsoft.com/office/officeart/2008/layout/HorizontalMultiLevelHierarchy"/>
    <dgm:cxn modelId="{7C5BCB39-0CCB-374E-BBC8-CCC512EE960E}" type="presParOf" srcId="{43D81E93-D434-458C-B2A1-69D985459A59}" destId="{2D0C25C1-178B-4832-9BD0-2CA6F919B824}" srcOrd="0" destOrd="0" presId="urn:microsoft.com/office/officeart/2008/layout/HorizontalMultiLevelHierarchy"/>
    <dgm:cxn modelId="{3FBB37B1-E321-EE4A-8051-A2E6944AA920}" type="presParOf" srcId="{D8141A29-C266-4796-BD40-8A7012106794}" destId="{6358A09B-77DC-4899-8D2A-C82079DFEA63}" srcOrd="9" destOrd="0" presId="urn:microsoft.com/office/officeart/2008/layout/HorizontalMultiLevelHierarchy"/>
    <dgm:cxn modelId="{F4EEB5C7-C096-FD46-8515-9C5CADA17223}" type="presParOf" srcId="{6358A09B-77DC-4899-8D2A-C82079DFEA63}" destId="{59B9C41B-3638-4CDE-89EC-CE53C8CC8838}" srcOrd="0" destOrd="0" presId="urn:microsoft.com/office/officeart/2008/layout/HorizontalMultiLevelHierarchy"/>
    <dgm:cxn modelId="{51544EB5-3969-A148-ACCF-4DBCE046B92C}" type="presParOf" srcId="{6358A09B-77DC-4899-8D2A-C82079DFEA63}" destId="{9B511472-FAE8-477D-8156-87495ED0957F}" srcOrd="1" destOrd="0" presId="urn:microsoft.com/office/officeart/2008/layout/HorizontalMultiLevelHierarchy"/>
    <dgm:cxn modelId="{A2B08E01-8CE1-DB41-88E6-4605020FA8A7}" type="presParOf" srcId="{D8141A29-C266-4796-BD40-8A7012106794}" destId="{CA215E46-1247-4FDE-AA55-7D6A8094ACDB}" srcOrd="10" destOrd="0" presId="urn:microsoft.com/office/officeart/2008/layout/HorizontalMultiLevelHierarchy"/>
    <dgm:cxn modelId="{B5C0011A-D767-CB41-9EF7-E09C0186EB67}" type="presParOf" srcId="{CA215E46-1247-4FDE-AA55-7D6A8094ACDB}" destId="{7EDAD277-B6B5-418F-9E6B-B3E630CB5F83}" srcOrd="0" destOrd="0" presId="urn:microsoft.com/office/officeart/2008/layout/HorizontalMultiLevelHierarchy"/>
    <dgm:cxn modelId="{8AAB03FA-DCB2-654A-84F0-5A8247E079D8}" type="presParOf" srcId="{D8141A29-C266-4796-BD40-8A7012106794}" destId="{030252EB-B90E-4F1A-B519-D71E5EEE6FC9}" srcOrd="11" destOrd="0" presId="urn:microsoft.com/office/officeart/2008/layout/HorizontalMultiLevelHierarchy"/>
    <dgm:cxn modelId="{AE6EA82D-79BA-934B-8FE3-8F7507B58259}" type="presParOf" srcId="{030252EB-B90E-4F1A-B519-D71E5EEE6FC9}" destId="{6572B941-2DB6-4455-B213-C348751B307C}" srcOrd="0" destOrd="0" presId="urn:microsoft.com/office/officeart/2008/layout/HorizontalMultiLevelHierarchy"/>
    <dgm:cxn modelId="{E0CA569E-1323-F24E-BA12-488E240AB6C0}" type="presParOf" srcId="{030252EB-B90E-4F1A-B519-D71E5EEE6FC9}" destId="{D9B97478-05E4-4F61-B7E6-C5976176D410}" srcOrd="1" destOrd="0" presId="urn:microsoft.com/office/officeart/2008/layout/HorizontalMultiLevelHierarchy"/>
    <dgm:cxn modelId="{61E64856-2218-194C-A341-4A3EF5A0BB9D}" type="presParOf" srcId="{D8141A29-C266-4796-BD40-8A7012106794}" destId="{B2DEE79F-BEB8-4146-A46F-CB77B800A0C8}" srcOrd="12" destOrd="0" presId="urn:microsoft.com/office/officeart/2008/layout/HorizontalMultiLevelHierarchy"/>
    <dgm:cxn modelId="{89EF3E8F-8015-8F41-A402-433C67B670DA}" type="presParOf" srcId="{B2DEE79F-BEB8-4146-A46F-CB77B800A0C8}" destId="{848319F6-E97F-41AA-92F1-987E7E5E49B3}" srcOrd="0" destOrd="0" presId="urn:microsoft.com/office/officeart/2008/layout/HorizontalMultiLevelHierarchy"/>
    <dgm:cxn modelId="{FD66F8EA-3D3F-2C4D-98AC-2679E1996F19}" type="presParOf" srcId="{D8141A29-C266-4796-BD40-8A7012106794}" destId="{84A94F53-8319-4955-84B4-A00812E86D3B}" srcOrd="13" destOrd="0" presId="urn:microsoft.com/office/officeart/2008/layout/HorizontalMultiLevelHierarchy"/>
    <dgm:cxn modelId="{37AD68CA-F717-BF4A-867F-E2B5A1CE32BE}" type="presParOf" srcId="{84A94F53-8319-4955-84B4-A00812E86D3B}" destId="{0A680919-DF0A-4021-8CD7-0B30D7EF601E}" srcOrd="0" destOrd="0" presId="urn:microsoft.com/office/officeart/2008/layout/HorizontalMultiLevelHierarchy"/>
    <dgm:cxn modelId="{F8618335-1043-2746-A9CC-7D6E6656FF5A}" type="presParOf" srcId="{84A94F53-8319-4955-84B4-A00812E86D3B}" destId="{A52C03DD-55E5-4B0D-A5F8-B506720024C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5D53EB-FC47-174E-8E0F-70D383FA348C}" type="doc">
      <dgm:prSet loTypeId="urn:microsoft.com/office/officeart/2008/layout/HorizontalMultiLevelHierarchy" loCatId="" qsTypeId="urn:microsoft.com/office/officeart/2005/8/quickstyle/simple2" qsCatId="simple" csTypeId="urn:microsoft.com/office/officeart/2005/8/colors/colorful1" csCatId="colorful" phldr="1"/>
      <dgm:spPr/>
      <dgm:t>
        <a:bodyPr/>
        <a:lstStyle/>
        <a:p>
          <a:endParaRPr lang="es-ES"/>
        </a:p>
      </dgm:t>
    </dgm:pt>
    <dgm:pt modelId="{1D640027-1A5B-9A4F-BFD6-7A86622DB26F}">
      <dgm:prSet phldrT="[Texto]"/>
      <dgm:spPr/>
      <dgm:t>
        <a:bodyPr/>
        <a:lstStyle/>
        <a:p>
          <a:r>
            <a:rPr lang="es-ES" dirty="0" smtClean="0">
              <a:latin typeface="Cambria"/>
              <a:cs typeface="Cambria"/>
            </a:rPr>
            <a:t>PROGRAMAS DE REHABILITACION</a:t>
          </a:r>
          <a:endParaRPr lang="es-ES" dirty="0">
            <a:latin typeface="Cambria"/>
            <a:cs typeface="Cambria"/>
          </a:endParaRPr>
        </a:p>
      </dgm:t>
    </dgm:pt>
    <dgm:pt modelId="{0BD0F319-AD62-0046-B759-4CE0E06AD313}" type="parTrans" cxnId="{CF75AE1C-D903-D64F-BCB4-B625BB849CCE}">
      <dgm:prSet/>
      <dgm:spPr/>
      <dgm:t>
        <a:bodyPr/>
        <a:lstStyle/>
        <a:p>
          <a:endParaRPr lang="es-ES">
            <a:latin typeface="Cambria"/>
            <a:cs typeface="Cambria"/>
          </a:endParaRPr>
        </a:p>
      </dgm:t>
    </dgm:pt>
    <dgm:pt modelId="{A3A524B1-3F31-554C-B203-C747D43005FD}" type="sibTrans" cxnId="{CF75AE1C-D903-D64F-BCB4-B625BB849CCE}">
      <dgm:prSet/>
      <dgm:spPr/>
      <dgm:t>
        <a:bodyPr/>
        <a:lstStyle/>
        <a:p>
          <a:endParaRPr lang="es-ES">
            <a:latin typeface="Cambria"/>
            <a:cs typeface="Cambria"/>
          </a:endParaRPr>
        </a:p>
      </dgm:t>
    </dgm:pt>
    <dgm:pt modelId="{94681818-D3FF-FF42-A98A-A15125C519EE}">
      <dgm:prSet phldrT="[Texto]"/>
      <dgm:spPr/>
      <dgm:t>
        <a:bodyPr/>
        <a:lstStyle/>
        <a:p>
          <a:r>
            <a:rPr lang="es-ES" dirty="0" smtClean="0">
              <a:latin typeface="Cambria"/>
              <a:cs typeface="Cambria"/>
            </a:rPr>
            <a:t>AMBULATORIO PEDIATRICO</a:t>
          </a:r>
          <a:endParaRPr lang="es-ES" dirty="0">
            <a:latin typeface="Cambria"/>
            <a:cs typeface="Cambria"/>
          </a:endParaRPr>
        </a:p>
      </dgm:t>
    </dgm:pt>
    <dgm:pt modelId="{E0B75087-260D-6047-BE57-B955389AB65D}" type="parTrans" cxnId="{D11C0F1E-E351-C64C-9F98-FEE04EB1227C}">
      <dgm:prSet/>
      <dgm:spPr/>
      <dgm:t>
        <a:bodyPr/>
        <a:lstStyle/>
        <a:p>
          <a:endParaRPr lang="es-ES">
            <a:latin typeface="Cambria"/>
            <a:cs typeface="Cambria"/>
          </a:endParaRPr>
        </a:p>
      </dgm:t>
    </dgm:pt>
    <dgm:pt modelId="{14DB0BDA-142B-C34F-851A-77D6100AEAA2}" type="sibTrans" cxnId="{D11C0F1E-E351-C64C-9F98-FEE04EB1227C}">
      <dgm:prSet/>
      <dgm:spPr/>
      <dgm:t>
        <a:bodyPr/>
        <a:lstStyle/>
        <a:p>
          <a:endParaRPr lang="es-ES">
            <a:latin typeface="Cambria"/>
            <a:cs typeface="Cambria"/>
          </a:endParaRPr>
        </a:p>
      </dgm:t>
    </dgm:pt>
    <dgm:pt modelId="{31D09620-ECB6-BB44-9876-3535E25E5F41}">
      <dgm:prSet phldrT="[Texto]"/>
      <dgm:spPr/>
      <dgm:t>
        <a:bodyPr/>
        <a:lstStyle/>
        <a:p>
          <a:r>
            <a:rPr lang="es-ES" dirty="0" smtClean="0">
              <a:latin typeface="Cambria"/>
              <a:cs typeface="Cambria"/>
            </a:rPr>
            <a:t>AMBULATORIO ADULTO NEUROLÓGICO</a:t>
          </a:r>
          <a:endParaRPr lang="es-ES" dirty="0">
            <a:latin typeface="Cambria"/>
            <a:cs typeface="Cambria"/>
          </a:endParaRPr>
        </a:p>
      </dgm:t>
    </dgm:pt>
    <dgm:pt modelId="{6E9CCB02-3A22-374A-BEAD-22676F2B55B6}" type="parTrans" cxnId="{CB61E941-A05E-7144-8F04-D1176804B366}">
      <dgm:prSet/>
      <dgm:spPr/>
      <dgm:t>
        <a:bodyPr/>
        <a:lstStyle/>
        <a:p>
          <a:endParaRPr lang="es-ES">
            <a:latin typeface="Cambria"/>
            <a:cs typeface="Cambria"/>
          </a:endParaRPr>
        </a:p>
      </dgm:t>
    </dgm:pt>
    <dgm:pt modelId="{95B61C68-2312-1B4B-9A1C-2E6B10259DF9}" type="sibTrans" cxnId="{CB61E941-A05E-7144-8F04-D1176804B366}">
      <dgm:prSet/>
      <dgm:spPr/>
      <dgm:t>
        <a:bodyPr/>
        <a:lstStyle/>
        <a:p>
          <a:endParaRPr lang="es-ES">
            <a:latin typeface="Cambria"/>
            <a:cs typeface="Cambria"/>
          </a:endParaRPr>
        </a:p>
      </dgm:t>
    </dgm:pt>
    <dgm:pt modelId="{F95DF240-EBBE-E241-8EE8-6D59804C4198}">
      <dgm:prSet phldrT="[Texto]"/>
      <dgm:spPr/>
      <dgm:t>
        <a:bodyPr/>
        <a:lstStyle/>
        <a:p>
          <a:r>
            <a:rPr lang="es-ES" dirty="0" smtClean="0">
              <a:latin typeface="Cambria"/>
              <a:cs typeface="Cambria"/>
            </a:rPr>
            <a:t>EDUCACIÓN ESPECIAL</a:t>
          </a:r>
          <a:endParaRPr lang="es-ES" dirty="0">
            <a:latin typeface="Cambria"/>
            <a:cs typeface="Cambria"/>
          </a:endParaRPr>
        </a:p>
      </dgm:t>
    </dgm:pt>
    <dgm:pt modelId="{A6CA53F3-3C71-5849-A939-C58B3215FF0F}" type="parTrans" cxnId="{34ED3647-14F5-9942-860A-CBC4FCD21D2C}">
      <dgm:prSet/>
      <dgm:spPr/>
      <dgm:t>
        <a:bodyPr/>
        <a:lstStyle/>
        <a:p>
          <a:endParaRPr lang="es-ES">
            <a:latin typeface="Cambria"/>
            <a:cs typeface="Cambria"/>
          </a:endParaRPr>
        </a:p>
      </dgm:t>
    </dgm:pt>
    <dgm:pt modelId="{08296C20-F894-564A-BA3A-3C69B7B1610A}" type="sibTrans" cxnId="{34ED3647-14F5-9942-860A-CBC4FCD21D2C}">
      <dgm:prSet/>
      <dgm:spPr/>
      <dgm:t>
        <a:bodyPr/>
        <a:lstStyle/>
        <a:p>
          <a:endParaRPr lang="es-ES">
            <a:latin typeface="Cambria"/>
            <a:cs typeface="Cambria"/>
          </a:endParaRPr>
        </a:p>
      </dgm:t>
    </dgm:pt>
    <dgm:pt modelId="{1F629FD6-5434-A642-99C7-DF766D8782F4}">
      <dgm:prSet phldrT="[Texto]"/>
      <dgm:spPr/>
      <dgm:t>
        <a:bodyPr/>
        <a:lstStyle/>
        <a:p>
          <a:r>
            <a:rPr lang="es-ES" dirty="0" smtClean="0">
              <a:latin typeface="Cambria"/>
              <a:cs typeface="Cambria"/>
            </a:rPr>
            <a:t>MUSCULOESQUELÉTICO</a:t>
          </a:r>
          <a:endParaRPr lang="es-ES" dirty="0">
            <a:latin typeface="Cambria"/>
            <a:cs typeface="Cambria"/>
          </a:endParaRPr>
        </a:p>
      </dgm:t>
    </dgm:pt>
    <dgm:pt modelId="{335583BA-266F-6D4D-8316-540FF05579B8}" type="parTrans" cxnId="{3BEF9C64-E1ED-304D-B160-75C10B436E75}">
      <dgm:prSet/>
      <dgm:spPr/>
      <dgm:t>
        <a:bodyPr/>
        <a:lstStyle/>
        <a:p>
          <a:endParaRPr lang="es-ES">
            <a:latin typeface="Cambria"/>
            <a:cs typeface="Cambria"/>
          </a:endParaRPr>
        </a:p>
      </dgm:t>
    </dgm:pt>
    <dgm:pt modelId="{FA1A229D-0340-D948-A407-5F49BCDBA88A}" type="sibTrans" cxnId="{3BEF9C64-E1ED-304D-B160-75C10B436E75}">
      <dgm:prSet/>
      <dgm:spPr/>
      <dgm:t>
        <a:bodyPr/>
        <a:lstStyle/>
        <a:p>
          <a:endParaRPr lang="es-ES">
            <a:latin typeface="Cambria"/>
            <a:cs typeface="Cambria"/>
          </a:endParaRPr>
        </a:p>
      </dgm:t>
    </dgm:pt>
    <dgm:pt modelId="{FA5A7A1B-5843-F44A-A842-9829B54C0180}">
      <dgm:prSet phldrT="[Texto]"/>
      <dgm:spPr/>
      <dgm:t>
        <a:bodyPr/>
        <a:lstStyle/>
        <a:p>
          <a:r>
            <a:rPr lang="es-ES" dirty="0" smtClean="0">
              <a:latin typeface="Cambria"/>
              <a:cs typeface="Cambria"/>
            </a:rPr>
            <a:t>INTERVENCIÓN EN NEONATOLOGÍA</a:t>
          </a:r>
          <a:endParaRPr lang="es-ES" dirty="0">
            <a:latin typeface="Cambria"/>
            <a:cs typeface="Cambria"/>
          </a:endParaRPr>
        </a:p>
      </dgm:t>
    </dgm:pt>
    <dgm:pt modelId="{200C6274-B5AA-D741-943E-B05B0FA5E3F7}" type="parTrans" cxnId="{28A8DE0B-3D07-824D-A0CD-80611FE31909}">
      <dgm:prSet/>
      <dgm:spPr/>
      <dgm:t>
        <a:bodyPr/>
        <a:lstStyle/>
        <a:p>
          <a:endParaRPr lang="es-ES">
            <a:latin typeface="Cambria"/>
            <a:cs typeface="Cambria"/>
          </a:endParaRPr>
        </a:p>
      </dgm:t>
    </dgm:pt>
    <dgm:pt modelId="{A8727DFA-A027-6543-8AD6-BB7ACD82F24D}" type="sibTrans" cxnId="{28A8DE0B-3D07-824D-A0CD-80611FE31909}">
      <dgm:prSet/>
      <dgm:spPr/>
      <dgm:t>
        <a:bodyPr/>
        <a:lstStyle/>
        <a:p>
          <a:endParaRPr lang="es-ES">
            <a:latin typeface="Cambria"/>
            <a:cs typeface="Cambria"/>
          </a:endParaRPr>
        </a:p>
      </dgm:t>
    </dgm:pt>
    <dgm:pt modelId="{38C29B74-183B-394F-B2C9-C56B07EA8B3D}">
      <dgm:prSet phldrT="[Texto]"/>
      <dgm:spPr/>
      <dgm:t>
        <a:bodyPr/>
        <a:lstStyle/>
        <a:p>
          <a:r>
            <a:rPr lang="es-ES" dirty="0" smtClean="0">
              <a:latin typeface="Cambria"/>
              <a:cs typeface="Cambria"/>
            </a:rPr>
            <a:t>INTERVENCIÓN ESPECTRO AUTISTA</a:t>
          </a:r>
          <a:endParaRPr lang="es-ES" dirty="0">
            <a:latin typeface="Cambria"/>
            <a:cs typeface="Cambria"/>
          </a:endParaRPr>
        </a:p>
      </dgm:t>
    </dgm:pt>
    <dgm:pt modelId="{A4D6BBCC-3127-DC45-A86E-601C953BB4E5}" type="parTrans" cxnId="{01E74362-9026-C548-BFC8-5E77E8EBD235}">
      <dgm:prSet/>
      <dgm:spPr/>
      <dgm:t>
        <a:bodyPr/>
        <a:lstStyle/>
        <a:p>
          <a:endParaRPr lang="es-ES">
            <a:latin typeface="Cambria"/>
            <a:cs typeface="Cambria"/>
          </a:endParaRPr>
        </a:p>
      </dgm:t>
    </dgm:pt>
    <dgm:pt modelId="{BBDD161C-7C62-C04E-861C-0DAACCDE00A8}" type="sibTrans" cxnId="{01E74362-9026-C548-BFC8-5E77E8EBD235}">
      <dgm:prSet/>
      <dgm:spPr/>
      <dgm:t>
        <a:bodyPr/>
        <a:lstStyle/>
        <a:p>
          <a:endParaRPr lang="es-ES">
            <a:latin typeface="Cambria"/>
            <a:cs typeface="Cambria"/>
          </a:endParaRPr>
        </a:p>
      </dgm:t>
    </dgm:pt>
    <dgm:pt modelId="{EAAFE3E3-CA62-F045-AE7C-714A61E83F8D}">
      <dgm:prSet phldrT="[Texto]"/>
      <dgm:spPr/>
      <dgm:t>
        <a:bodyPr/>
        <a:lstStyle/>
        <a:p>
          <a:r>
            <a:rPr lang="es-ES" dirty="0" smtClean="0">
              <a:latin typeface="Cambria"/>
              <a:cs typeface="Cambria"/>
            </a:rPr>
            <a:t>ATENCIÓN DOMICILIARIA</a:t>
          </a:r>
          <a:endParaRPr lang="es-ES" dirty="0">
            <a:latin typeface="Cambria"/>
            <a:cs typeface="Cambria"/>
          </a:endParaRPr>
        </a:p>
      </dgm:t>
    </dgm:pt>
    <dgm:pt modelId="{9BFD26E9-710F-F24B-9477-6CA3076C7EEC}" type="parTrans" cxnId="{83BEA9D5-A66A-D348-840B-CDA3EBE6933C}">
      <dgm:prSet/>
      <dgm:spPr/>
      <dgm:t>
        <a:bodyPr/>
        <a:lstStyle/>
        <a:p>
          <a:endParaRPr lang="es-ES">
            <a:latin typeface="Cambria"/>
            <a:cs typeface="Cambria"/>
          </a:endParaRPr>
        </a:p>
      </dgm:t>
    </dgm:pt>
    <dgm:pt modelId="{6E009076-3784-E940-A760-448E29155FE1}" type="sibTrans" cxnId="{83BEA9D5-A66A-D348-840B-CDA3EBE6933C}">
      <dgm:prSet/>
      <dgm:spPr/>
      <dgm:t>
        <a:bodyPr/>
        <a:lstStyle/>
        <a:p>
          <a:endParaRPr lang="es-ES">
            <a:latin typeface="Cambria"/>
            <a:cs typeface="Cambria"/>
          </a:endParaRPr>
        </a:p>
      </dgm:t>
    </dgm:pt>
    <dgm:pt modelId="{050FDD3D-A523-8348-8C40-40EDF900D6A1}" type="pres">
      <dgm:prSet presAssocID="{AC5D53EB-FC47-174E-8E0F-70D383FA348C}" presName="Name0" presStyleCnt="0">
        <dgm:presLayoutVars>
          <dgm:chPref val="1"/>
          <dgm:dir/>
          <dgm:animOne val="branch"/>
          <dgm:animLvl val="lvl"/>
          <dgm:resizeHandles val="exact"/>
        </dgm:presLayoutVars>
      </dgm:prSet>
      <dgm:spPr/>
      <dgm:t>
        <a:bodyPr/>
        <a:lstStyle/>
        <a:p>
          <a:endParaRPr lang="es-ES"/>
        </a:p>
      </dgm:t>
    </dgm:pt>
    <dgm:pt modelId="{ED2547A0-CAEE-8F49-A036-84C426AAAF1C}" type="pres">
      <dgm:prSet presAssocID="{1D640027-1A5B-9A4F-BFD6-7A86622DB26F}" presName="root1" presStyleCnt="0"/>
      <dgm:spPr/>
    </dgm:pt>
    <dgm:pt modelId="{007F2523-3959-EA43-947B-469A8E9A4E8A}" type="pres">
      <dgm:prSet presAssocID="{1D640027-1A5B-9A4F-BFD6-7A86622DB26F}" presName="LevelOneTextNode" presStyleLbl="node0" presStyleIdx="0" presStyleCnt="1" custScaleY="124891">
        <dgm:presLayoutVars>
          <dgm:chPref val="3"/>
        </dgm:presLayoutVars>
      </dgm:prSet>
      <dgm:spPr/>
      <dgm:t>
        <a:bodyPr/>
        <a:lstStyle/>
        <a:p>
          <a:endParaRPr lang="es-ES"/>
        </a:p>
      </dgm:t>
    </dgm:pt>
    <dgm:pt modelId="{E0A0AC9C-803F-4A4B-A477-7E25E4FF17A9}" type="pres">
      <dgm:prSet presAssocID="{1D640027-1A5B-9A4F-BFD6-7A86622DB26F}" presName="level2hierChild" presStyleCnt="0"/>
      <dgm:spPr/>
    </dgm:pt>
    <dgm:pt modelId="{CEA7B94E-BD2D-EF4D-A9F9-FEB089A5338C}" type="pres">
      <dgm:prSet presAssocID="{E0B75087-260D-6047-BE57-B955389AB65D}" presName="conn2-1" presStyleLbl="parChTrans1D2" presStyleIdx="0" presStyleCnt="7"/>
      <dgm:spPr/>
      <dgm:t>
        <a:bodyPr/>
        <a:lstStyle/>
        <a:p>
          <a:endParaRPr lang="es-ES"/>
        </a:p>
      </dgm:t>
    </dgm:pt>
    <dgm:pt modelId="{C82CC329-F3DA-A64B-8E3D-E91D676C4DEE}" type="pres">
      <dgm:prSet presAssocID="{E0B75087-260D-6047-BE57-B955389AB65D}" presName="connTx" presStyleLbl="parChTrans1D2" presStyleIdx="0" presStyleCnt="7"/>
      <dgm:spPr/>
      <dgm:t>
        <a:bodyPr/>
        <a:lstStyle/>
        <a:p>
          <a:endParaRPr lang="es-ES"/>
        </a:p>
      </dgm:t>
    </dgm:pt>
    <dgm:pt modelId="{F304C8B0-DA0C-8B40-A594-285021290D64}" type="pres">
      <dgm:prSet presAssocID="{94681818-D3FF-FF42-A98A-A15125C519EE}" presName="root2" presStyleCnt="0"/>
      <dgm:spPr/>
    </dgm:pt>
    <dgm:pt modelId="{4F47D82E-207F-9A41-8BFE-36C5B6832677}" type="pres">
      <dgm:prSet presAssocID="{94681818-D3FF-FF42-A98A-A15125C519EE}" presName="LevelTwoTextNode" presStyleLbl="node2" presStyleIdx="0" presStyleCnt="7">
        <dgm:presLayoutVars>
          <dgm:chPref val="3"/>
        </dgm:presLayoutVars>
      </dgm:prSet>
      <dgm:spPr/>
      <dgm:t>
        <a:bodyPr/>
        <a:lstStyle/>
        <a:p>
          <a:endParaRPr lang="es-ES"/>
        </a:p>
      </dgm:t>
    </dgm:pt>
    <dgm:pt modelId="{70B9647C-64C3-7D44-803F-139F5D2469B3}" type="pres">
      <dgm:prSet presAssocID="{94681818-D3FF-FF42-A98A-A15125C519EE}" presName="level3hierChild" presStyleCnt="0"/>
      <dgm:spPr/>
    </dgm:pt>
    <dgm:pt modelId="{13026503-0D5B-8D46-B21B-F5DF7A793B88}" type="pres">
      <dgm:prSet presAssocID="{6E9CCB02-3A22-374A-BEAD-22676F2B55B6}" presName="conn2-1" presStyleLbl="parChTrans1D2" presStyleIdx="1" presStyleCnt="7"/>
      <dgm:spPr/>
      <dgm:t>
        <a:bodyPr/>
        <a:lstStyle/>
        <a:p>
          <a:endParaRPr lang="es-ES"/>
        </a:p>
      </dgm:t>
    </dgm:pt>
    <dgm:pt modelId="{D7D35241-3B1C-A649-B057-EF359D88C556}" type="pres">
      <dgm:prSet presAssocID="{6E9CCB02-3A22-374A-BEAD-22676F2B55B6}" presName="connTx" presStyleLbl="parChTrans1D2" presStyleIdx="1" presStyleCnt="7"/>
      <dgm:spPr/>
      <dgm:t>
        <a:bodyPr/>
        <a:lstStyle/>
        <a:p>
          <a:endParaRPr lang="es-ES"/>
        </a:p>
      </dgm:t>
    </dgm:pt>
    <dgm:pt modelId="{365F59BB-C367-264F-8FDE-DC5DE943DC5B}" type="pres">
      <dgm:prSet presAssocID="{31D09620-ECB6-BB44-9876-3535E25E5F41}" presName="root2" presStyleCnt="0"/>
      <dgm:spPr/>
    </dgm:pt>
    <dgm:pt modelId="{818BB64C-4E76-9341-B154-AEA7E0334501}" type="pres">
      <dgm:prSet presAssocID="{31D09620-ECB6-BB44-9876-3535E25E5F41}" presName="LevelTwoTextNode" presStyleLbl="node2" presStyleIdx="1" presStyleCnt="7">
        <dgm:presLayoutVars>
          <dgm:chPref val="3"/>
        </dgm:presLayoutVars>
      </dgm:prSet>
      <dgm:spPr/>
      <dgm:t>
        <a:bodyPr/>
        <a:lstStyle/>
        <a:p>
          <a:endParaRPr lang="es-ES"/>
        </a:p>
      </dgm:t>
    </dgm:pt>
    <dgm:pt modelId="{561B4D85-F144-E64D-ACE7-D71174559AA5}" type="pres">
      <dgm:prSet presAssocID="{31D09620-ECB6-BB44-9876-3535E25E5F41}" presName="level3hierChild" presStyleCnt="0"/>
      <dgm:spPr/>
    </dgm:pt>
    <dgm:pt modelId="{A560F654-D4C2-9C42-8EC8-A739640E280B}" type="pres">
      <dgm:prSet presAssocID="{A6CA53F3-3C71-5849-A939-C58B3215FF0F}" presName="conn2-1" presStyleLbl="parChTrans1D2" presStyleIdx="2" presStyleCnt="7"/>
      <dgm:spPr/>
      <dgm:t>
        <a:bodyPr/>
        <a:lstStyle/>
        <a:p>
          <a:endParaRPr lang="es-ES"/>
        </a:p>
      </dgm:t>
    </dgm:pt>
    <dgm:pt modelId="{A112D076-FB6F-0446-8E5D-A28C4C9B979B}" type="pres">
      <dgm:prSet presAssocID="{A6CA53F3-3C71-5849-A939-C58B3215FF0F}" presName="connTx" presStyleLbl="parChTrans1D2" presStyleIdx="2" presStyleCnt="7"/>
      <dgm:spPr/>
      <dgm:t>
        <a:bodyPr/>
        <a:lstStyle/>
        <a:p>
          <a:endParaRPr lang="es-ES"/>
        </a:p>
      </dgm:t>
    </dgm:pt>
    <dgm:pt modelId="{D6670F40-B68A-6B43-A7F1-EF4FB61F2735}" type="pres">
      <dgm:prSet presAssocID="{F95DF240-EBBE-E241-8EE8-6D59804C4198}" presName="root2" presStyleCnt="0"/>
      <dgm:spPr/>
    </dgm:pt>
    <dgm:pt modelId="{B6C7411B-2CE1-1A45-81E0-F754B5FEC6A9}" type="pres">
      <dgm:prSet presAssocID="{F95DF240-EBBE-E241-8EE8-6D59804C4198}" presName="LevelTwoTextNode" presStyleLbl="node2" presStyleIdx="2" presStyleCnt="7">
        <dgm:presLayoutVars>
          <dgm:chPref val="3"/>
        </dgm:presLayoutVars>
      </dgm:prSet>
      <dgm:spPr/>
      <dgm:t>
        <a:bodyPr/>
        <a:lstStyle/>
        <a:p>
          <a:endParaRPr lang="es-ES"/>
        </a:p>
      </dgm:t>
    </dgm:pt>
    <dgm:pt modelId="{FF4AB9DA-B1F4-414A-86AE-3DA9FC115E17}" type="pres">
      <dgm:prSet presAssocID="{F95DF240-EBBE-E241-8EE8-6D59804C4198}" presName="level3hierChild" presStyleCnt="0"/>
      <dgm:spPr/>
    </dgm:pt>
    <dgm:pt modelId="{8CFE0F17-F02E-6B41-AB8F-9787DEFA6F48}" type="pres">
      <dgm:prSet presAssocID="{335583BA-266F-6D4D-8316-540FF05579B8}" presName="conn2-1" presStyleLbl="parChTrans1D2" presStyleIdx="3" presStyleCnt="7"/>
      <dgm:spPr/>
      <dgm:t>
        <a:bodyPr/>
        <a:lstStyle/>
        <a:p>
          <a:endParaRPr lang="es-ES"/>
        </a:p>
      </dgm:t>
    </dgm:pt>
    <dgm:pt modelId="{15AFE018-3228-714D-9D18-4E49C40B51DA}" type="pres">
      <dgm:prSet presAssocID="{335583BA-266F-6D4D-8316-540FF05579B8}" presName="connTx" presStyleLbl="parChTrans1D2" presStyleIdx="3" presStyleCnt="7"/>
      <dgm:spPr/>
      <dgm:t>
        <a:bodyPr/>
        <a:lstStyle/>
        <a:p>
          <a:endParaRPr lang="es-ES"/>
        </a:p>
      </dgm:t>
    </dgm:pt>
    <dgm:pt modelId="{29F5C78D-3852-734B-A9D2-73EC8E5E090C}" type="pres">
      <dgm:prSet presAssocID="{1F629FD6-5434-A642-99C7-DF766D8782F4}" presName="root2" presStyleCnt="0"/>
      <dgm:spPr/>
    </dgm:pt>
    <dgm:pt modelId="{97566997-AE98-1743-8A4D-11B811FD99BB}" type="pres">
      <dgm:prSet presAssocID="{1F629FD6-5434-A642-99C7-DF766D8782F4}" presName="LevelTwoTextNode" presStyleLbl="node2" presStyleIdx="3" presStyleCnt="7">
        <dgm:presLayoutVars>
          <dgm:chPref val="3"/>
        </dgm:presLayoutVars>
      </dgm:prSet>
      <dgm:spPr/>
      <dgm:t>
        <a:bodyPr/>
        <a:lstStyle/>
        <a:p>
          <a:endParaRPr lang="es-ES"/>
        </a:p>
      </dgm:t>
    </dgm:pt>
    <dgm:pt modelId="{8B2E2D74-3031-DF41-A0E5-825DD1CC3584}" type="pres">
      <dgm:prSet presAssocID="{1F629FD6-5434-A642-99C7-DF766D8782F4}" presName="level3hierChild" presStyleCnt="0"/>
      <dgm:spPr/>
    </dgm:pt>
    <dgm:pt modelId="{9C800BA0-B21B-114A-AEDC-05547BFA155A}" type="pres">
      <dgm:prSet presAssocID="{200C6274-B5AA-D741-943E-B05B0FA5E3F7}" presName="conn2-1" presStyleLbl="parChTrans1D2" presStyleIdx="4" presStyleCnt="7"/>
      <dgm:spPr/>
      <dgm:t>
        <a:bodyPr/>
        <a:lstStyle/>
        <a:p>
          <a:endParaRPr lang="es-ES"/>
        </a:p>
      </dgm:t>
    </dgm:pt>
    <dgm:pt modelId="{80725EDF-0037-7646-AA4A-B0E925C404CE}" type="pres">
      <dgm:prSet presAssocID="{200C6274-B5AA-D741-943E-B05B0FA5E3F7}" presName="connTx" presStyleLbl="parChTrans1D2" presStyleIdx="4" presStyleCnt="7"/>
      <dgm:spPr/>
      <dgm:t>
        <a:bodyPr/>
        <a:lstStyle/>
        <a:p>
          <a:endParaRPr lang="es-ES"/>
        </a:p>
      </dgm:t>
    </dgm:pt>
    <dgm:pt modelId="{892E7FBA-739E-984C-9A07-119C42830296}" type="pres">
      <dgm:prSet presAssocID="{FA5A7A1B-5843-F44A-A842-9829B54C0180}" presName="root2" presStyleCnt="0"/>
      <dgm:spPr/>
    </dgm:pt>
    <dgm:pt modelId="{E164EB4A-CB8B-3A42-A94B-34C067019D19}" type="pres">
      <dgm:prSet presAssocID="{FA5A7A1B-5843-F44A-A842-9829B54C0180}" presName="LevelTwoTextNode" presStyleLbl="node2" presStyleIdx="4" presStyleCnt="7">
        <dgm:presLayoutVars>
          <dgm:chPref val="3"/>
        </dgm:presLayoutVars>
      </dgm:prSet>
      <dgm:spPr/>
      <dgm:t>
        <a:bodyPr/>
        <a:lstStyle/>
        <a:p>
          <a:endParaRPr lang="es-ES"/>
        </a:p>
      </dgm:t>
    </dgm:pt>
    <dgm:pt modelId="{DA40B740-6639-5140-8E0A-3FA351F955BB}" type="pres">
      <dgm:prSet presAssocID="{FA5A7A1B-5843-F44A-A842-9829B54C0180}" presName="level3hierChild" presStyleCnt="0"/>
      <dgm:spPr/>
    </dgm:pt>
    <dgm:pt modelId="{243610B9-7835-4F49-8CBB-BDAF6A38C496}" type="pres">
      <dgm:prSet presAssocID="{A4D6BBCC-3127-DC45-A86E-601C953BB4E5}" presName="conn2-1" presStyleLbl="parChTrans1D2" presStyleIdx="5" presStyleCnt="7"/>
      <dgm:spPr/>
      <dgm:t>
        <a:bodyPr/>
        <a:lstStyle/>
        <a:p>
          <a:endParaRPr lang="es-ES"/>
        </a:p>
      </dgm:t>
    </dgm:pt>
    <dgm:pt modelId="{ED5A771C-3CBC-9E4F-BF45-57C0AEA08546}" type="pres">
      <dgm:prSet presAssocID="{A4D6BBCC-3127-DC45-A86E-601C953BB4E5}" presName="connTx" presStyleLbl="parChTrans1D2" presStyleIdx="5" presStyleCnt="7"/>
      <dgm:spPr/>
      <dgm:t>
        <a:bodyPr/>
        <a:lstStyle/>
        <a:p>
          <a:endParaRPr lang="es-ES"/>
        </a:p>
      </dgm:t>
    </dgm:pt>
    <dgm:pt modelId="{CDA23253-9906-E244-AB2C-88059D8D0861}" type="pres">
      <dgm:prSet presAssocID="{38C29B74-183B-394F-B2C9-C56B07EA8B3D}" presName="root2" presStyleCnt="0"/>
      <dgm:spPr/>
    </dgm:pt>
    <dgm:pt modelId="{8AD483B8-5772-744E-B673-5D07A484BFCA}" type="pres">
      <dgm:prSet presAssocID="{38C29B74-183B-394F-B2C9-C56B07EA8B3D}" presName="LevelTwoTextNode" presStyleLbl="node2" presStyleIdx="5" presStyleCnt="7">
        <dgm:presLayoutVars>
          <dgm:chPref val="3"/>
        </dgm:presLayoutVars>
      </dgm:prSet>
      <dgm:spPr/>
      <dgm:t>
        <a:bodyPr/>
        <a:lstStyle/>
        <a:p>
          <a:endParaRPr lang="es-ES"/>
        </a:p>
      </dgm:t>
    </dgm:pt>
    <dgm:pt modelId="{5FC58204-AD26-2F40-B2AA-872702F0CC84}" type="pres">
      <dgm:prSet presAssocID="{38C29B74-183B-394F-B2C9-C56B07EA8B3D}" presName="level3hierChild" presStyleCnt="0"/>
      <dgm:spPr/>
    </dgm:pt>
    <dgm:pt modelId="{4F260D30-045E-1247-A8D9-F88222D263E9}" type="pres">
      <dgm:prSet presAssocID="{9BFD26E9-710F-F24B-9477-6CA3076C7EEC}" presName="conn2-1" presStyleLbl="parChTrans1D2" presStyleIdx="6" presStyleCnt="7"/>
      <dgm:spPr/>
      <dgm:t>
        <a:bodyPr/>
        <a:lstStyle/>
        <a:p>
          <a:endParaRPr lang="es-ES"/>
        </a:p>
      </dgm:t>
    </dgm:pt>
    <dgm:pt modelId="{02F3A4A5-6111-1B43-B7EF-B252F73F6AA2}" type="pres">
      <dgm:prSet presAssocID="{9BFD26E9-710F-F24B-9477-6CA3076C7EEC}" presName="connTx" presStyleLbl="parChTrans1D2" presStyleIdx="6" presStyleCnt="7"/>
      <dgm:spPr/>
      <dgm:t>
        <a:bodyPr/>
        <a:lstStyle/>
        <a:p>
          <a:endParaRPr lang="es-ES"/>
        </a:p>
      </dgm:t>
    </dgm:pt>
    <dgm:pt modelId="{18A71287-C9ED-8C46-976F-145B25E52808}" type="pres">
      <dgm:prSet presAssocID="{EAAFE3E3-CA62-F045-AE7C-714A61E83F8D}" presName="root2" presStyleCnt="0"/>
      <dgm:spPr/>
    </dgm:pt>
    <dgm:pt modelId="{F6DC8C0C-06DB-5747-B188-4777C4D78347}" type="pres">
      <dgm:prSet presAssocID="{EAAFE3E3-CA62-F045-AE7C-714A61E83F8D}" presName="LevelTwoTextNode" presStyleLbl="node2" presStyleIdx="6" presStyleCnt="7">
        <dgm:presLayoutVars>
          <dgm:chPref val="3"/>
        </dgm:presLayoutVars>
      </dgm:prSet>
      <dgm:spPr/>
      <dgm:t>
        <a:bodyPr/>
        <a:lstStyle/>
        <a:p>
          <a:endParaRPr lang="es-ES"/>
        </a:p>
      </dgm:t>
    </dgm:pt>
    <dgm:pt modelId="{8151EDF1-538D-BD45-A9E2-3654CB37E00B}" type="pres">
      <dgm:prSet presAssocID="{EAAFE3E3-CA62-F045-AE7C-714A61E83F8D}" presName="level3hierChild" presStyleCnt="0"/>
      <dgm:spPr/>
    </dgm:pt>
  </dgm:ptLst>
  <dgm:cxnLst>
    <dgm:cxn modelId="{707FE684-6889-DC49-BFC3-FAFC5DC728E6}" type="presOf" srcId="{9BFD26E9-710F-F24B-9477-6CA3076C7EEC}" destId="{02F3A4A5-6111-1B43-B7EF-B252F73F6AA2}" srcOrd="1" destOrd="0" presId="urn:microsoft.com/office/officeart/2008/layout/HorizontalMultiLevelHierarchy"/>
    <dgm:cxn modelId="{8B2D967B-F3A6-8C45-8912-19C853BC48EF}" type="presOf" srcId="{200C6274-B5AA-D741-943E-B05B0FA5E3F7}" destId="{80725EDF-0037-7646-AA4A-B0E925C404CE}" srcOrd="1" destOrd="0" presId="urn:microsoft.com/office/officeart/2008/layout/HorizontalMultiLevelHierarchy"/>
    <dgm:cxn modelId="{CCDDEB34-5798-A240-BAF8-A6911F447977}" type="presOf" srcId="{E0B75087-260D-6047-BE57-B955389AB65D}" destId="{CEA7B94E-BD2D-EF4D-A9F9-FEB089A5338C}" srcOrd="0" destOrd="0" presId="urn:microsoft.com/office/officeart/2008/layout/HorizontalMultiLevelHierarchy"/>
    <dgm:cxn modelId="{02D516DD-9811-B640-8B71-CA2E9BB57A04}" type="presOf" srcId="{1F629FD6-5434-A642-99C7-DF766D8782F4}" destId="{97566997-AE98-1743-8A4D-11B811FD99BB}" srcOrd="0" destOrd="0" presId="urn:microsoft.com/office/officeart/2008/layout/HorizontalMultiLevelHierarchy"/>
    <dgm:cxn modelId="{CA708D45-D517-8648-8E21-4B20D99BEA9D}" type="presOf" srcId="{335583BA-266F-6D4D-8316-540FF05579B8}" destId="{15AFE018-3228-714D-9D18-4E49C40B51DA}" srcOrd="1" destOrd="0" presId="urn:microsoft.com/office/officeart/2008/layout/HorizontalMultiLevelHierarchy"/>
    <dgm:cxn modelId="{3BEF9C64-E1ED-304D-B160-75C10B436E75}" srcId="{1D640027-1A5B-9A4F-BFD6-7A86622DB26F}" destId="{1F629FD6-5434-A642-99C7-DF766D8782F4}" srcOrd="3" destOrd="0" parTransId="{335583BA-266F-6D4D-8316-540FF05579B8}" sibTransId="{FA1A229D-0340-D948-A407-5F49BCDBA88A}"/>
    <dgm:cxn modelId="{34ED3647-14F5-9942-860A-CBC4FCD21D2C}" srcId="{1D640027-1A5B-9A4F-BFD6-7A86622DB26F}" destId="{F95DF240-EBBE-E241-8EE8-6D59804C4198}" srcOrd="2" destOrd="0" parTransId="{A6CA53F3-3C71-5849-A939-C58B3215FF0F}" sibTransId="{08296C20-F894-564A-BA3A-3C69B7B1610A}"/>
    <dgm:cxn modelId="{D0F6EA57-ED47-D94A-A7EC-B9507B744EFC}" type="presOf" srcId="{E0B75087-260D-6047-BE57-B955389AB65D}" destId="{C82CC329-F3DA-A64B-8E3D-E91D676C4DEE}" srcOrd="1" destOrd="0" presId="urn:microsoft.com/office/officeart/2008/layout/HorizontalMultiLevelHierarchy"/>
    <dgm:cxn modelId="{5B2857B8-BB66-F242-B274-BB84C80DFE51}" type="presOf" srcId="{A6CA53F3-3C71-5849-A939-C58B3215FF0F}" destId="{A560F654-D4C2-9C42-8EC8-A739640E280B}" srcOrd="0" destOrd="0" presId="urn:microsoft.com/office/officeart/2008/layout/HorizontalMultiLevelHierarchy"/>
    <dgm:cxn modelId="{D01FEDFD-2A30-4E4D-8C99-AA96C9E16A7A}" type="presOf" srcId="{31D09620-ECB6-BB44-9876-3535E25E5F41}" destId="{818BB64C-4E76-9341-B154-AEA7E0334501}" srcOrd="0" destOrd="0" presId="urn:microsoft.com/office/officeart/2008/layout/HorizontalMultiLevelHierarchy"/>
    <dgm:cxn modelId="{ADC7B470-6E69-D648-9771-BA70CC325720}" type="presOf" srcId="{A4D6BBCC-3127-DC45-A86E-601C953BB4E5}" destId="{ED5A771C-3CBC-9E4F-BF45-57C0AEA08546}" srcOrd="1" destOrd="0" presId="urn:microsoft.com/office/officeart/2008/layout/HorizontalMultiLevelHierarchy"/>
    <dgm:cxn modelId="{28A8DE0B-3D07-824D-A0CD-80611FE31909}" srcId="{1D640027-1A5B-9A4F-BFD6-7A86622DB26F}" destId="{FA5A7A1B-5843-F44A-A842-9829B54C0180}" srcOrd="4" destOrd="0" parTransId="{200C6274-B5AA-D741-943E-B05B0FA5E3F7}" sibTransId="{A8727DFA-A027-6543-8AD6-BB7ACD82F24D}"/>
    <dgm:cxn modelId="{83BEA9D5-A66A-D348-840B-CDA3EBE6933C}" srcId="{1D640027-1A5B-9A4F-BFD6-7A86622DB26F}" destId="{EAAFE3E3-CA62-F045-AE7C-714A61E83F8D}" srcOrd="6" destOrd="0" parTransId="{9BFD26E9-710F-F24B-9477-6CA3076C7EEC}" sibTransId="{6E009076-3784-E940-A760-448E29155FE1}"/>
    <dgm:cxn modelId="{1D10DD54-0786-DD42-B66A-7C417BCD9103}" type="presOf" srcId="{FA5A7A1B-5843-F44A-A842-9829B54C0180}" destId="{E164EB4A-CB8B-3A42-A94B-34C067019D19}" srcOrd="0" destOrd="0" presId="urn:microsoft.com/office/officeart/2008/layout/HorizontalMultiLevelHierarchy"/>
    <dgm:cxn modelId="{905FAB9C-3C87-F544-A634-845A78EFCF25}" type="presOf" srcId="{335583BA-266F-6D4D-8316-540FF05579B8}" destId="{8CFE0F17-F02E-6B41-AB8F-9787DEFA6F48}" srcOrd="0" destOrd="0" presId="urn:microsoft.com/office/officeart/2008/layout/HorizontalMultiLevelHierarchy"/>
    <dgm:cxn modelId="{D11C0F1E-E351-C64C-9F98-FEE04EB1227C}" srcId="{1D640027-1A5B-9A4F-BFD6-7A86622DB26F}" destId="{94681818-D3FF-FF42-A98A-A15125C519EE}" srcOrd="0" destOrd="0" parTransId="{E0B75087-260D-6047-BE57-B955389AB65D}" sibTransId="{14DB0BDA-142B-C34F-851A-77D6100AEAA2}"/>
    <dgm:cxn modelId="{F1470261-FD3B-774D-88C3-0DE88A9372D2}" type="presOf" srcId="{AC5D53EB-FC47-174E-8E0F-70D383FA348C}" destId="{050FDD3D-A523-8348-8C40-40EDF900D6A1}" srcOrd="0" destOrd="0" presId="urn:microsoft.com/office/officeart/2008/layout/HorizontalMultiLevelHierarchy"/>
    <dgm:cxn modelId="{01E74362-9026-C548-BFC8-5E77E8EBD235}" srcId="{1D640027-1A5B-9A4F-BFD6-7A86622DB26F}" destId="{38C29B74-183B-394F-B2C9-C56B07EA8B3D}" srcOrd="5" destOrd="0" parTransId="{A4D6BBCC-3127-DC45-A86E-601C953BB4E5}" sibTransId="{BBDD161C-7C62-C04E-861C-0DAACCDE00A8}"/>
    <dgm:cxn modelId="{E2B4E52D-0271-8E43-A872-3BB8FEE39F6B}" type="presOf" srcId="{1D640027-1A5B-9A4F-BFD6-7A86622DB26F}" destId="{007F2523-3959-EA43-947B-469A8E9A4E8A}" srcOrd="0" destOrd="0" presId="urn:microsoft.com/office/officeart/2008/layout/HorizontalMultiLevelHierarchy"/>
    <dgm:cxn modelId="{5B258DEE-E61F-654A-92E8-AEA0EC3C717E}" type="presOf" srcId="{6E9CCB02-3A22-374A-BEAD-22676F2B55B6}" destId="{D7D35241-3B1C-A649-B057-EF359D88C556}" srcOrd="1" destOrd="0" presId="urn:microsoft.com/office/officeart/2008/layout/HorizontalMultiLevelHierarchy"/>
    <dgm:cxn modelId="{688EFF13-1112-9E4D-A8A1-24BFCFC3886A}" type="presOf" srcId="{94681818-D3FF-FF42-A98A-A15125C519EE}" destId="{4F47D82E-207F-9A41-8BFE-36C5B6832677}" srcOrd="0" destOrd="0" presId="urn:microsoft.com/office/officeart/2008/layout/HorizontalMultiLevelHierarchy"/>
    <dgm:cxn modelId="{2B415827-B2A3-6F43-853D-CFDA8A79668F}" type="presOf" srcId="{EAAFE3E3-CA62-F045-AE7C-714A61E83F8D}" destId="{F6DC8C0C-06DB-5747-B188-4777C4D78347}" srcOrd="0" destOrd="0" presId="urn:microsoft.com/office/officeart/2008/layout/HorizontalMultiLevelHierarchy"/>
    <dgm:cxn modelId="{4C00BD0D-BBAE-6E4B-89FB-58C3B4E8D00C}" type="presOf" srcId="{A6CA53F3-3C71-5849-A939-C58B3215FF0F}" destId="{A112D076-FB6F-0446-8E5D-A28C4C9B979B}" srcOrd="1" destOrd="0" presId="urn:microsoft.com/office/officeart/2008/layout/HorizontalMultiLevelHierarchy"/>
    <dgm:cxn modelId="{CF75AE1C-D903-D64F-BCB4-B625BB849CCE}" srcId="{AC5D53EB-FC47-174E-8E0F-70D383FA348C}" destId="{1D640027-1A5B-9A4F-BFD6-7A86622DB26F}" srcOrd="0" destOrd="0" parTransId="{0BD0F319-AD62-0046-B759-4CE0E06AD313}" sibTransId="{A3A524B1-3F31-554C-B203-C747D43005FD}"/>
    <dgm:cxn modelId="{DD69D230-875E-4B40-97E1-5902965CD505}" type="presOf" srcId="{A4D6BBCC-3127-DC45-A86E-601C953BB4E5}" destId="{243610B9-7835-4F49-8CBB-BDAF6A38C496}" srcOrd="0" destOrd="0" presId="urn:microsoft.com/office/officeart/2008/layout/HorizontalMultiLevelHierarchy"/>
    <dgm:cxn modelId="{A9E3B999-46C8-9F4D-B352-FA1E7C8BC5BC}" type="presOf" srcId="{200C6274-B5AA-D741-943E-B05B0FA5E3F7}" destId="{9C800BA0-B21B-114A-AEDC-05547BFA155A}" srcOrd="0" destOrd="0" presId="urn:microsoft.com/office/officeart/2008/layout/HorizontalMultiLevelHierarchy"/>
    <dgm:cxn modelId="{7CB7CFF7-91F9-0A41-90DB-FD3222B521CF}" type="presOf" srcId="{38C29B74-183B-394F-B2C9-C56B07EA8B3D}" destId="{8AD483B8-5772-744E-B673-5D07A484BFCA}" srcOrd="0" destOrd="0" presId="urn:microsoft.com/office/officeart/2008/layout/HorizontalMultiLevelHierarchy"/>
    <dgm:cxn modelId="{ED1742ED-8064-0B48-9371-F4DA5908BF52}" type="presOf" srcId="{9BFD26E9-710F-F24B-9477-6CA3076C7EEC}" destId="{4F260D30-045E-1247-A8D9-F88222D263E9}" srcOrd="0" destOrd="0" presId="urn:microsoft.com/office/officeart/2008/layout/HorizontalMultiLevelHierarchy"/>
    <dgm:cxn modelId="{DF1B901C-4B44-0F43-A216-B4AE9AE78AF8}" type="presOf" srcId="{6E9CCB02-3A22-374A-BEAD-22676F2B55B6}" destId="{13026503-0D5B-8D46-B21B-F5DF7A793B88}" srcOrd="0" destOrd="0" presId="urn:microsoft.com/office/officeart/2008/layout/HorizontalMultiLevelHierarchy"/>
    <dgm:cxn modelId="{CB61E941-A05E-7144-8F04-D1176804B366}" srcId="{1D640027-1A5B-9A4F-BFD6-7A86622DB26F}" destId="{31D09620-ECB6-BB44-9876-3535E25E5F41}" srcOrd="1" destOrd="0" parTransId="{6E9CCB02-3A22-374A-BEAD-22676F2B55B6}" sibTransId="{95B61C68-2312-1B4B-9A1C-2E6B10259DF9}"/>
    <dgm:cxn modelId="{A6B06E5D-5911-E845-BDBC-655E0745679C}" type="presOf" srcId="{F95DF240-EBBE-E241-8EE8-6D59804C4198}" destId="{B6C7411B-2CE1-1A45-81E0-F754B5FEC6A9}" srcOrd="0" destOrd="0" presId="urn:microsoft.com/office/officeart/2008/layout/HorizontalMultiLevelHierarchy"/>
    <dgm:cxn modelId="{9B6CF24B-9166-A542-84F9-EBE648510990}" type="presParOf" srcId="{050FDD3D-A523-8348-8C40-40EDF900D6A1}" destId="{ED2547A0-CAEE-8F49-A036-84C426AAAF1C}" srcOrd="0" destOrd="0" presId="urn:microsoft.com/office/officeart/2008/layout/HorizontalMultiLevelHierarchy"/>
    <dgm:cxn modelId="{8168EB44-8CAC-B344-A244-91751D4381B5}" type="presParOf" srcId="{ED2547A0-CAEE-8F49-A036-84C426AAAF1C}" destId="{007F2523-3959-EA43-947B-469A8E9A4E8A}" srcOrd="0" destOrd="0" presId="urn:microsoft.com/office/officeart/2008/layout/HorizontalMultiLevelHierarchy"/>
    <dgm:cxn modelId="{68B99D34-5F0D-CA47-B19E-8108CE646201}" type="presParOf" srcId="{ED2547A0-CAEE-8F49-A036-84C426AAAF1C}" destId="{E0A0AC9C-803F-4A4B-A477-7E25E4FF17A9}" srcOrd="1" destOrd="0" presId="urn:microsoft.com/office/officeart/2008/layout/HorizontalMultiLevelHierarchy"/>
    <dgm:cxn modelId="{25BF4F09-73C4-4349-ADC7-1AB79ED0954F}" type="presParOf" srcId="{E0A0AC9C-803F-4A4B-A477-7E25E4FF17A9}" destId="{CEA7B94E-BD2D-EF4D-A9F9-FEB089A5338C}" srcOrd="0" destOrd="0" presId="urn:microsoft.com/office/officeart/2008/layout/HorizontalMultiLevelHierarchy"/>
    <dgm:cxn modelId="{D47C3362-12AB-EC41-8118-81BE21DD111F}" type="presParOf" srcId="{CEA7B94E-BD2D-EF4D-A9F9-FEB089A5338C}" destId="{C82CC329-F3DA-A64B-8E3D-E91D676C4DEE}" srcOrd="0" destOrd="0" presId="urn:microsoft.com/office/officeart/2008/layout/HorizontalMultiLevelHierarchy"/>
    <dgm:cxn modelId="{C08583F4-F0F3-8E46-852A-CA92754E23B9}" type="presParOf" srcId="{E0A0AC9C-803F-4A4B-A477-7E25E4FF17A9}" destId="{F304C8B0-DA0C-8B40-A594-285021290D64}" srcOrd="1" destOrd="0" presId="urn:microsoft.com/office/officeart/2008/layout/HorizontalMultiLevelHierarchy"/>
    <dgm:cxn modelId="{8A9A7216-B669-9C47-B957-ED1B71F65BFA}" type="presParOf" srcId="{F304C8B0-DA0C-8B40-A594-285021290D64}" destId="{4F47D82E-207F-9A41-8BFE-36C5B6832677}" srcOrd="0" destOrd="0" presId="urn:microsoft.com/office/officeart/2008/layout/HorizontalMultiLevelHierarchy"/>
    <dgm:cxn modelId="{252BFA6F-23B6-C245-9298-3C5AF3A30662}" type="presParOf" srcId="{F304C8B0-DA0C-8B40-A594-285021290D64}" destId="{70B9647C-64C3-7D44-803F-139F5D2469B3}" srcOrd="1" destOrd="0" presId="urn:microsoft.com/office/officeart/2008/layout/HorizontalMultiLevelHierarchy"/>
    <dgm:cxn modelId="{4112F644-57CC-8D47-9BA1-11C516BD7F05}" type="presParOf" srcId="{E0A0AC9C-803F-4A4B-A477-7E25E4FF17A9}" destId="{13026503-0D5B-8D46-B21B-F5DF7A793B88}" srcOrd="2" destOrd="0" presId="urn:microsoft.com/office/officeart/2008/layout/HorizontalMultiLevelHierarchy"/>
    <dgm:cxn modelId="{6C18B6D0-0736-A44E-82F8-A16299B9584E}" type="presParOf" srcId="{13026503-0D5B-8D46-B21B-F5DF7A793B88}" destId="{D7D35241-3B1C-A649-B057-EF359D88C556}" srcOrd="0" destOrd="0" presId="urn:microsoft.com/office/officeart/2008/layout/HorizontalMultiLevelHierarchy"/>
    <dgm:cxn modelId="{F02C5D4B-9EBB-7E42-A779-B4DFD61CC1FD}" type="presParOf" srcId="{E0A0AC9C-803F-4A4B-A477-7E25E4FF17A9}" destId="{365F59BB-C367-264F-8FDE-DC5DE943DC5B}" srcOrd="3" destOrd="0" presId="urn:microsoft.com/office/officeart/2008/layout/HorizontalMultiLevelHierarchy"/>
    <dgm:cxn modelId="{E92EDEBA-BECE-2D49-A038-88FDC14E3D31}" type="presParOf" srcId="{365F59BB-C367-264F-8FDE-DC5DE943DC5B}" destId="{818BB64C-4E76-9341-B154-AEA7E0334501}" srcOrd="0" destOrd="0" presId="urn:microsoft.com/office/officeart/2008/layout/HorizontalMultiLevelHierarchy"/>
    <dgm:cxn modelId="{62830CFF-BAD2-4A4A-9E75-5C5924C06466}" type="presParOf" srcId="{365F59BB-C367-264F-8FDE-DC5DE943DC5B}" destId="{561B4D85-F144-E64D-ACE7-D71174559AA5}" srcOrd="1" destOrd="0" presId="urn:microsoft.com/office/officeart/2008/layout/HorizontalMultiLevelHierarchy"/>
    <dgm:cxn modelId="{E09E4207-EBDE-EE44-888B-9B02B4107ED5}" type="presParOf" srcId="{E0A0AC9C-803F-4A4B-A477-7E25E4FF17A9}" destId="{A560F654-D4C2-9C42-8EC8-A739640E280B}" srcOrd="4" destOrd="0" presId="urn:microsoft.com/office/officeart/2008/layout/HorizontalMultiLevelHierarchy"/>
    <dgm:cxn modelId="{6254E337-630C-D04F-A0F7-9AE53EACEF2F}" type="presParOf" srcId="{A560F654-D4C2-9C42-8EC8-A739640E280B}" destId="{A112D076-FB6F-0446-8E5D-A28C4C9B979B}" srcOrd="0" destOrd="0" presId="urn:microsoft.com/office/officeart/2008/layout/HorizontalMultiLevelHierarchy"/>
    <dgm:cxn modelId="{B204B7F4-FD05-D341-A2BA-6486EE53B9B9}" type="presParOf" srcId="{E0A0AC9C-803F-4A4B-A477-7E25E4FF17A9}" destId="{D6670F40-B68A-6B43-A7F1-EF4FB61F2735}" srcOrd="5" destOrd="0" presId="urn:microsoft.com/office/officeart/2008/layout/HorizontalMultiLevelHierarchy"/>
    <dgm:cxn modelId="{1B7BB2D1-382B-5A47-A94C-EB0B1E2FC307}" type="presParOf" srcId="{D6670F40-B68A-6B43-A7F1-EF4FB61F2735}" destId="{B6C7411B-2CE1-1A45-81E0-F754B5FEC6A9}" srcOrd="0" destOrd="0" presId="urn:microsoft.com/office/officeart/2008/layout/HorizontalMultiLevelHierarchy"/>
    <dgm:cxn modelId="{7D7774D8-944C-1E47-A440-5E189F8DE317}" type="presParOf" srcId="{D6670F40-B68A-6B43-A7F1-EF4FB61F2735}" destId="{FF4AB9DA-B1F4-414A-86AE-3DA9FC115E17}" srcOrd="1" destOrd="0" presId="urn:microsoft.com/office/officeart/2008/layout/HorizontalMultiLevelHierarchy"/>
    <dgm:cxn modelId="{FBA47941-25F3-3642-8137-B4FEEE26EC32}" type="presParOf" srcId="{E0A0AC9C-803F-4A4B-A477-7E25E4FF17A9}" destId="{8CFE0F17-F02E-6B41-AB8F-9787DEFA6F48}" srcOrd="6" destOrd="0" presId="urn:microsoft.com/office/officeart/2008/layout/HorizontalMultiLevelHierarchy"/>
    <dgm:cxn modelId="{F15C2796-FFC9-A546-81F5-40E174A64652}" type="presParOf" srcId="{8CFE0F17-F02E-6B41-AB8F-9787DEFA6F48}" destId="{15AFE018-3228-714D-9D18-4E49C40B51DA}" srcOrd="0" destOrd="0" presId="urn:microsoft.com/office/officeart/2008/layout/HorizontalMultiLevelHierarchy"/>
    <dgm:cxn modelId="{FB316D43-DCFC-554F-ABDE-DA78652948F5}" type="presParOf" srcId="{E0A0AC9C-803F-4A4B-A477-7E25E4FF17A9}" destId="{29F5C78D-3852-734B-A9D2-73EC8E5E090C}" srcOrd="7" destOrd="0" presId="urn:microsoft.com/office/officeart/2008/layout/HorizontalMultiLevelHierarchy"/>
    <dgm:cxn modelId="{F45E9E4A-838B-C640-9D4D-D703E1D92401}" type="presParOf" srcId="{29F5C78D-3852-734B-A9D2-73EC8E5E090C}" destId="{97566997-AE98-1743-8A4D-11B811FD99BB}" srcOrd="0" destOrd="0" presId="urn:microsoft.com/office/officeart/2008/layout/HorizontalMultiLevelHierarchy"/>
    <dgm:cxn modelId="{5275C3A9-4D23-6C42-A51A-65F3B77FB806}" type="presParOf" srcId="{29F5C78D-3852-734B-A9D2-73EC8E5E090C}" destId="{8B2E2D74-3031-DF41-A0E5-825DD1CC3584}" srcOrd="1" destOrd="0" presId="urn:microsoft.com/office/officeart/2008/layout/HorizontalMultiLevelHierarchy"/>
    <dgm:cxn modelId="{5540BD05-FD9D-F346-AEE8-789DC778B090}" type="presParOf" srcId="{E0A0AC9C-803F-4A4B-A477-7E25E4FF17A9}" destId="{9C800BA0-B21B-114A-AEDC-05547BFA155A}" srcOrd="8" destOrd="0" presId="urn:microsoft.com/office/officeart/2008/layout/HorizontalMultiLevelHierarchy"/>
    <dgm:cxn modelId="{CEA72802-AE08-074E-90FA-12D0ED0F888C}" type="presParOf" srcId="{9C800BA0-B21B-114A-AEDC-05547BFA155A}" destId="{80725EDF-0037-7646-AA4A-B0E925C404CE}" srcOrd="0" destOrd="0" presId="urn:microsoft.com/office/officeart/2008/layout/HorizontalMultiLevelHierarchy"/>
    <dgm:cxn modelId="{641309FB-6913-884A-8F1E-62D10856350B}" type="presParOf" srcId="{E0A0AC9C-803F-4A4B-A477-7E25E4FF17A9}" destId="{892E7FBA-739E-984C-9A07-119C42830296}" srcOrd="9" destOrd="0" presId="urn:microsoft.com/office/officeart/2008/layout/HorizontalMultiLevelHierarchy"/>
    <dgm:cxn modelId="{B2CE3108-963B-F046-9E68-E23B971300B6}" type="presParOf" srcId="{892E7FBA-739E-984C-9A07-119C42830296}" destId="{E164EB4A-CB8B-3A42-A94B-34C067019D19}" srcOrd="0" destOrd="0" presId="urn:microsoft.com/office/officeart/2008/layout/HorizontalMultiLevelHierarchy"/>
    <dgm:cxn modelId="{EF1414A7-085F-514A-8BF3-2820F0CF4135}" type="presParOf" srcId="{892E7FBA-739E-984C-9A07-119C42830296}" destId="{DA40B740-6639-5140-8E0A-3FA351F955BB}" srcOrd="1" destOrd="0" presId="urn:microsoft.com/office/officeart/2008/layout/HorizontalMultiLevelHierarchy"/>
    <dgm:cxn modelId="{5903EC48-17BB-F648-93E6-2840237DF1E8}" type="presParOf" srcId="{E0A0AC9C-803F-4A4B-A477-7E25E4FF17A9}" destId="{243610B9-7835-4F49-8CBB-BDAF6A38C496}" srcOrd="10" destOrd="0" presId="urn:microsoft.com/office/officeart/2008/layout/HorizontalMultiLevelHierarchy"/>
    <dgm:cxn modelId="{D2EA2D85-E013-784A-B884-45552B76BDAF}" type="presParOf" srcId="{243610B9-7835-4F49-8CBB-BDAF6A38C496}" destId="{ED5A771C-3CBC-9E4F-BF45-57C0AEA08546}" srcOrd="0" destOrd="0" presId="urn:microsoft.com/office/officeart/2008/layout/HorizontalMultiLevelHierarchy"/>
    <dgm:cxn modelId="{E5069E45-9AD2-6746-9F4E-A27A6FD21BCA}" type="presParOf" srcId="{E0A0AC9C-803F-4A4B-A477-7E25E4FF17A9}" destId="{CDA23253-9906-E244-AB2C-88059D8D0861}" srcOrd="11" destOrd="0" presId="urn:microsoft.com/office/officeart/2008/layout/HorizontalMultiLevelHierarchy"/>
    <dgm:cxn modelId="{C0B4211D-0016-2A4E-8874-95B0989DE6AA}" type="presParOf" srcId="{CDA23253-9906-E244-AB2C-88059D8D0861}" destId="{8AD483B8-5772-744E-B673-5D07A484BFCA}" srcOrd="0" destOrd="0" presId="urn:microsoft.com/office/officeart/2008/layout/HorizontalMultiLevelHierarchy"/>
    <dgm:cxn modelId="{97A9CA93-F51F-BC46-BD8F-0A59A47D834C}" type="presParOf" srcId="{CDA23253-9906-E244-AB2C-88059D8D0861}" destId="{5FC58204-AD26-2F40-B2AA-872702F0CC84}" srcOrd="1" destOrd="0" presId="urn:microsoft.com/office/officeart/2008/layout/HorizontalMultiLevelHierarchy"/>
    <dgm:cxn modelId="{C0DEA76E-AC5C-E740-92D5-DCDE666A265D}" type="presParOf" srcId="{E0A0AC9C-803F-4A4B-A477-7E25E4FF17A9}" destId="{4F260D30-045E-1247-A8D9-F88222D263E9}" srcOrd="12" destOrd="0" presId="urn:microsoft.com/office/officeart/2008/layout/HorizontalMultiLevelHierarchy"/>
    <dgm:cxn modelId="{8AD6CDB1-6167-114A-A1A7-78461C17CDF8}" type="presParOf" srcId="{4F260D30-045E-1247-A8D9-F88222D263E9}" destId="{02F3A4A5-6111-1B43-B7EF-B252F73F6AA2}" srcOrd="0" destOrd="0" presId="urn:microsoft.com/office/officeart/2008/layout/HorizontalMultiLevelHierarchy"/>
    <dgm:cxn modelId="{65861362-8F55-F34D-BDF9-24B2B456413C}" type="presParOf" srcId="{E0A0AC9C-803F-4A4B-A477-7E25E4FF17A9}" destId="{18A71287-C9ED-8C46-976F-145B25E52808}" srcOrd="13" destOrd="0" presId="urn:microsoft.com/office/officeart/2008/layout/HorizontalMultiLevelHierarchy"/>
    <dgm:cxn modelId="{826C9080-05C1-DD4F-8998-6452E6E0837A}" type="presParOf" srcId="{18A71287-C9ED-8C46-976F-145B25E52808}" destId="{F6DC8C0C-06DB-5747-B188-4777C4D78347}" srcOrd="0" destOrd="0" presId="urn:microsoft.com/office/officeart/2008/layout/HorizontalMultiLevelHierarchy"/>
    <dgm:cxn modelId="{560DE79A-C588-8540-AAFA-9F1E287ACBF8}" type="presParOf" srcId="{18A71287-C9ED-8C46-976F-145B25E52808}" destId="{8151EDF1-538D-BD45-A9E2-3654CB37E00B}" srcOrd="1" destOrd="0" presId="urn:microsoft.com/office/officeart/2008/layout/HorizontalMultiLevelHierarchy"/>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5FCA56-D4B7-4466-8795-03C95E4E37D5}" type="doc">
      <dgm:prSet loTypeId="urn:microsoft.com/office/officeart/2009/3/layout/HorizontalOrganizationChart" loCatId="hierarchy" qsTypeId="urn:microsoft.com/office/officeart/2005/8/quickstyle/simple2" qsCatId="simple" csTypeId="urn:microsoft.com/office/officeart/2005/8/colors/accent1_2" csCatId="accent1" phldr="1"/>
      <dgm:spPr/>
      <dgm:t>
        <a:bodyPr/>
        <a:lstStyle/>
        <a:p>
          <a:endParaRPr lang="es-CL"/>
        </a:p>
      </dgm:t>
    </dgm:pt>
    <dgm:pt modelId="{7323EE85-DDFE-4813-9F34-0EC3E3AD2F43}">
      <dgm:prSet custT="1"/>
      <dgm:spPr>
        <a:solidFill>
          <a:srgbClr val="DC8630"/>
        </a:solidFill>
      </dgm:spPr>
      <dgm:t>
        <a:bodyPr/>
        <a:lstStyle/>
        <a:p>
          <a:pPr rtl="0"/>
          <a:r>
            <a:rPr lang="es-CL" sz="4000" b="1" dirty="0" smtClean="0"/>
            <a:t>CIF</a:t>
          </a:r>
          <a:endParaRPr lang="es-CL" sz="2400" dirty="0"/>
        </a:p>
      </dgm:t>
    </dgm:pt>
    <dgm:pt modelId="{15342F50-79C3-495A-A7F5-4CDCBBD11410}" type="parTrans" cxnId="{D0DBFB1E-D3CC-405A-A20A-98F70CF9E645}">
      <dgm:prSet/>
      <dgm:spPr/>
      <dgm:t>
        <a:bodyPr/>
        <a:lstStyle/>
        <a:p>
          <a:endParaRPr lang="es-CL" sz="3200"/>
        </a:p>
      </dgm:t>
    </dgm:pt>
    <dgm:pt modelId="{594A9BBE-213F-4DBC-81FB-A72C7EC84F16}" type="sibTrans" cxnId="{D0DBFB1E-D3CC-405A-A20A-98F70CF9E645}">
      <dgm:prSet/>
      <dgm:spPr/>
      <dgm:t>
        <a:bodyPr/>
        <a:lstStyle/>
        <a:p>
          <a:endParaRPr lang="es-CL" sz="3200"/>
        </a:p>
      </dgm:t>
    </dgm:pt>
    <dgm:pt modelId="{468D827A-71D0-4749-ABF0-A452C1C05B6E}">
      <dgm:prSet custT="1"/>
      <dgm:spPr/>
      <dgm:t>
        <a:bodyPr/>
        <a:lstStyle/>
        <a:p>
          <a:pPr rtl="0"/>
          <a:r>
            <a:rPr lang="es-CL" sz="1600" dirty="0" smtClean="0"/>
            <a:t>Marco universalmente aceptado</a:t>
          </a:r>
          <a:endParaRPr lang="es-CL" sz="1600" dirty="0"/>
        </a:p>
      </dgm:t>
    </dgm:pt>
    <dgm:pt modelId="{AF28A430-BA6D-4584-851A-18547EDAAF7F}" type="parTrans" cxnId="{557030D7-4F2C-4D58-B65D-EE94F9E54C07}">
      <dgm:prSet/>
      <dgm:spPr/>
      <dgm:t>
        <a:bodyPr/>
        <a:lstStyle/>
        <a:p>
          <a:endParaRPr lang="es-CL" sz="3200"/>
        </a:p>
      </dgm:t>
    </dgm:pt>
    <dgm:pt modelId="{1C3141BB-7F5A-47CC-8467-A27C7908DA67}" type="sibTrans" cxnId="{557030D7-4F2C-4D58-B65D-EE94F9E54C07}">
      <dgm:prSet/>
      <dgm:spPr/>
      <dgm:t>
        <a:bodyPr/>
        <a:lstStyle/>
        <a:p>
          <a:endParaRPr lang="es-CL" sz="3200"/>
        </a:p>
      </dgm:t>
    </dgm:pt>
    <dgm:pt modelId="{326DB3A8-9F96-46D6-9B67-6A2AF2BBC319}">
      <dgm:prSet custT="1"/>
      <dgm:spPr/>
      <dgm:t>
        <a:bodyPr/>
        <a:lstStyle/>
        <a:p>
          <a:pPr rtl="0"/>
          <a:r>
            <a:rPr lang="es-CL" sz="1600" dirty="0" smtClean="0"/>
            <a:t>Funcionamiento Humano</a:t>
          </a:r>
          <a:endParaRPr lang="es-CL" sz="1600" dirty="0"/>
        </a:p>
      </dgm:t>
    </dgm:pt>
    <dgm:pt modelId="{E14734E2-EDD2-4AB3-BFE8-F0592007D15A}" type="parTrans" cxnId="{EEB5E416-BC1F-4D88-AAAB-42421EA8B69B}">
      <dgm:prSet/>
      <dgm:spPr/>
      <dgm:t>
        <a:bodyPr/>
        <a:lstStyle/>
        <a:p>
          <a:endParaRPr lang="es-CL" sz="3200"/>
        </a:p>
      </dgm:t>
    </dgm:pt>
    <dgm:pt modelId="{5E4A2571-78C0-46D0-99C2-921AAC22B077}" type="sibTrans" cxnId="{EEB5E416-BC1F-4D88-AAAB-42421EA8B69B}">
      <dgm:prSet/>
      <dgm:spPr/>
      <dgm:t>
        <a:bodyPr/>
        <a:lstStyle/>
        <a:p>
          <a:endParaRPr lang="es-CL" sz="3200"/>
        </a:p>
      </dgm:t>
    </dgm:pt>
    <dgm:pt modelId="{E9E33050-DC0A-4132-B420-528A764785BE}">
      <dgm:prSet custT="1"/>
      <dgm:spPr/>
      <dgm:t>
        <a:bodyPr/>
        <a:lstStyle/>
        <a:p>
          <a:pPr rtl="0"/>
          <a:r>
            <a:rPr lang="es-CL" sz="1600" dirty="0" smtClean="0"/>
            <a:t>Condiciones de salud diferentes. </a:t>
          </a:r>
          <a:endParaRPr lang="es-CL" sz="1600" dirty="0"/>
        </a:p>
      </dgm:t>
    </dgm:pt>
    <dgm:pt modelId="{3367D52F-710A-453A-9F09-0DF45A705E45}" type="parTrans" cxnId="{45FEC796-5740-423E-A1F1-03844373874C}">
      <dgm:prSet/>
      <dgm:spPr/>
      <dgm:t>
        <a:bodyPr/>
        <a:lstStyle/>
        <a:p>
          <a:endParaRPr lang="es-CL" sz="3200"/>
        </a:p>
      </dgm:t>
    </dgm:pt>
    <dgm:pt modelId="{5CCC69A0-DDCB-46ED-9688-958810F0F0AB}" type="sibTrans" cxnId="{45FEC796-5740-423E-A1F1-03844373874C}">
      <dgm:prSet/>
      <dgm:spPr/>
      <dgm:t>
        <a:bodyPr/>
        <a:lstStyle/>
        <a:p>
          <a:endParaRPr lang="es-CL" sz="3200"/>
        </a:p>
      </dgm:t>
    </dgm:pt>
    <dgm:pt modelId="{4FE16ED4-C9C1-4821-9581-BAE51C39E7C0}">
      <dgm:prSet custT="1"/>
      <dgm:spPr/>
      <dgm:t>
        <a:bodyPr/>
        <a:lstStyle/>
        <a:p>
          <a:pPr rtl="0"/>
          <a:r>
            <a:rPr lang="es-CL" sz="1600" b="1" dirty="0" smtClean="0">
              <a:solidFill>
                <a:srgbClr val="FFFF00"/>
              </a:solidFill>
            </a:rPr>
            <a:t>Modelo </a:t>
          </a:r>
          <a:r>
            <a:rPr lang="es-CL" sz="1600" b="1" dirty="0" err="1" smtClean="0">
              <a:solidFill>
                <a:srgbClr val="FFFF00"/>
              </a:solidFill>
            </a:rPr>
            <a:t>Bio</a:t>
          </a:r>
          <a:r>
            <a:rPr lang="es-CL" sz="1600" b="1" dirty="0" smtClean="0">
              <a:solidFill>
                <a:srgbClr val="FFFF00"/>
              </a:solidFill>
            </a:rPr>
            <a:t>-</a:t>
          </a:r>
          <a:r>
            <a:rPr lang="es-CL" sz="1600" b="1" dirty="0" err="1" smtClean="0">
              <a:solidFill>
                <a:srgbClr val="FFFF00"/>
              </a:solidFill>
            </a:rPr>
            <a:t>Psico</a:t>
          </a:r>
          <a:r>
            <a:rPr lang="es-CL" sz="1600" b="1" dirty="0" smtClean="0">
              <a:solidFill>
                <a:srgbClr val="FFFF00"/>
              </a:solidFill>
            </a:rPr>
            <a:t>-Social</a:t>
          </a:r>
          <a:endParaRPr lang="es-CL" sz="1600" b="1" dirty="0">
            <a:solidFill>
              <a:srgbClr val="FFFF00"/>
            </a:solidFill>
          </a:endParaRPr>
        </a:p>
      </dgm:t>
    </dgm:pt>
    <dgm:pt modelId="{330628BA-74E3-4576-9E85-762B71B426F1}" type="parTrans" cxnId="{35BCBD8C-C4F2-488B-8807-3FCFA9001425}">
      <dgm:prSet/>
      <dgm:spPr/>
      <dgm:t>
        <a:bodyPr/>
        <a:lstStyle/>
        <a:p>
          <a:endParaRPr lang="es-CL" sz="3200"/>
        </a:p>
      </dgm:t>
    </dgm:pt>
    <dgm:pt modelId="{123A02BE-413A-44ED-BBCF-A20258C05A77}" type="sibTrans" cxnId="{35BCBD8C-C4F2-488B-8807-3FCFA9001425}">
      <dgm:prSet/>
      <dgm:spPr/>
      <dgm:t>
        <a:bodyPr/>
        <a:lstStyle/>
        <a:p>
          <a:endParaRPr lang="es-CL" sz="3200"/>
        </a:p>
      </dgm:t>
    </dgm:pt>
    <dgm:pt modelId="{0A7F8B52-6755-4F3F-913D-1C8E7B1F8EFC}" type="pres">
      <dgm:prSet presAssocID="{E55FCA56-D4B7-4466-8795-03C95E4E37D5}" presName="hierChild1" presStyleCnt="0">
        <dgm:presLayoutVars>
          <dgm:orgChart val="1"/>
          <dgm:chPref val="1"/>
          <dgm:dir/>
          <dgm:animOne val="branch"/>
          <dgm:animLvl val="lvl"/>
          <dgm:resizeHandles/>
        </dgm:presLayoutVars>
      </dgm:prSet>
      <dgm:spPr/>
      <dgm:t>
        <a:bodyPr/>
        <a:lstStyle/>
        <a:p>
          <a:endParaRPr lang="es-CL"/>
        </a:p>
      </dgm:t>
    </dgm:pt>
    <dgm:pt modelId="{6DF43E6F-CB6E-46A0-8675-035B9FC4C46A}" type="pres">
      <dgm:prSet presAssocID="{7323EE85-DDFE-4813-9F34-0EC3E3AD2F43}" presName="hierRoot1" presStyleCnt="0">
        <dgm:presLayoutVars>
          <dgm:hierBranch val="init"/>
        </dgm:presLayoutVars>
      </dgm:prSet>
      <dgm:spPr/>
      <dgm:t>
        <a:bodyPr/>
        <a:lstStyle/>
        <a:p>
          <a:endParaRPr lang="es-CL"/>
        </a:p>
      </dgm:t>
    </dgm:pt>
    <dgm:pt modelId="{F620E488-3C03-4EC7-B59C-FF1E8CD09579}" type="pres">
      <dgm:prSet presAssocID="{7323EE85-DDFE-4813-9F34-0EC3E3AD2F43}" presName="rootComposite1" presStyleCnt="0"/>
      <dgm:spPr/>
      <dgm:t>
        <a:bodyPr/>
        <a:lstStyle/>
        <a:p>
          <a:endParaRPr lang="es-CL"/>
        </a:p>
      </dgm:t>
    </dgm:pt>
    <dgm:pt modelId="{43C2D4A5-BF68-45DA-8B0D-89219EDC6DCE}" type="pres">
      <dgm:prSet presAssocID="{7323EE85-DDFE-4813-9F34-0EC3E3AD2F43}" presName="rootText1" presStyleLbl="node0" presStyleIdx="0" presStyleCnt="1" custScaleX="39073" custLinFactNeighborX="-9" custLinFactNeighborY="-3251">
        <dgm:presLayoutVars>
          <dgm:chPref val="3"/>
        </dgm:presLayoutVars>
      </dgm:prSet>
      <dgm:spPr/>
      <dgm:t>
        <a:bodyPr/>
        <a:lstStyle/>
        <a:p>
          <a:endParaRPr lang="es-CL"/>
        </a:p>
      </dgm:t>
    </dgm:pt>
    <dgm:pt modelId="{57A6C56F-4D5A-4606-95B8-2B8292997B58}" type="pres">
      <dgm:prSet presAssocID="{7323EE85-DDFE-4813-9F34-0EC3E3AD2F43}" presName="rootConnector1" presStyleLbl="node1" presStyleIdx="0" presStyleCnt="0"/>
      <dgm:spPr/>
      <dgm:t>
        <a:bodyPr/>
        <a:lstStyle/>
        <a:p>
          <a:endParaRPr lang="es-CL"/>
        </a:p>
      </dgm:t>
    </dgm:pt>
    <dgm:pt modelId="{DEAF283D-FCAE-48E7-A072-D8583B934460}" type="pres">
      <dgm:prSet presAssocID="{7323EE85-DDFE-4813-9F34-0EC3E3AD2F43}" presName="hierChild2" presStyleCnt="0"/>
      <dgm:spPr/>
      <dgm:t>
        <a:bodyPr/>
        <a:lstStyle/>
        <a:p>
          <a:endParaRPr lang="es-CL"/>
        </a:p>
      </dgm:t>
    </dgm:pt>
    <dgm:pt modelId="{9E7E6B6A-C184-4909-B8EF-615E77EEE99F}" type="pres">
      <dgm:prSet presAssocID="{AF28A430-BA6D-4584-851A-18547EDAAF7F}" presName="Name64" presStyleLbl="parChTrans1D2" presStyleIdx="0" presStyleCnt="4"/>
      <dgm:spPr/>
      <dgm:t>
        <a:bodyPr/>
        <a:lstStyle/>
        <a:p>
          <a:endParaRPr lang="es-CL"/>
        </a:p>
      </dgm:t>
    </dgm:pt>
    <dgm:pt modelId="{3AB02AA7-259C-433F-88F9-474BF8FEB22F}" type="pres">
      <dgm:prSet presAssocID="{468D827A-71D0-4749-ABF0-A452C1C05B6E}" presName="hierRoot2" presStyleCnt="0">
        <dgm:presLayoutVars>
          <dgm:hierBranch val="init"/>
        </dgm:presLayoutVars>
      </dgm:prSet>
      <dgm:spPr/>
      <dgm:t>
        <a:bodyPr/>
        <a:lstStyle/>
        <a:p>
          <a:endParaRPr lang="es-CL"/>
        </a:p>
      </dgm:t>
    </dgm:pt>
    <dgm:pt modelId="{036A1FF5-6168-4B87-9AE2-8F39F710B126}" type="pres">
      <dgm:prSet presAssocID="{468D827A-71D0-4749-ABF0-A452C1C05B6E}" presName="rootComposite" presStyleCnt="0"/>
      <dgm:spPr/>
      <dgm:t>
        <a:bodyPr/>
        <a:lstStyle/>
        <a:p>
          <a:endParaRPr lang="es-CL"/>
        </a:p>
      </dgm:t>
    </dgm:pt>
    <dgm:pt modelId="{DFB5F1F1-D189-4F83-B4CB-ED60FDBDE6CF}" type="pres">
      <dgm:prSet presAssocID="{468D827A-71D0-4749-ABF0-A452C1C05B6E}" presName="rootText" presStyleLbl="node2" presStyleIdx="0" presStyleCnt="4">
        <dgm:presLayoutVars>
          <dgm:chPref val="3"/>
        </dgm:presLayoutVars>
      </dgm:prSet>
      <dgm:spPr/>
      <dgm:t>
        <a:bodyPr/>
        <a:lstStyle/>
        <a:p>
          <a:endParaRPr lang="es-CL"/>
        </a:p>
      </dgm:t>
    </dgm:pt>
    <dgm:pt modelId="{1354BE47-C39C-4986-BD0E-F2D34D98CF35}" type="pres">
      <dgm:prSet presAssocID="{468D827A-71D0-4749-ABF0-A452C1C05B6E}" presName="rootConnector" presStyleLbl="node2" presStyleIdx="0" presStyleCnt="4"/>
      <dgm:spPr/>
      <dgm:t>
        <a:bodyPr/>
        <a:lstStyle/>
        <a:p>
          <a:endParaRPr lang="es-CL"/>
        </a:p>
      </dgm:t>
    </dgm:pt>
    <dgm:pt modelId="{FF9181C8-A022-441F-BDA6-5DF9218782EC}" type="pres">
      <dgm:prSet presAssocID="{468D827A-71D0-4749-ABF0-A452C1C05B6E}" presName="hierChild4" presStyleCnt="0"/>
      <dgm:spPr/>
      <dgm:t>
        <a:bodyPr/>
        <a:lstStyle/>
        <a:p>
          <a:endParaRPr lang="es-CL"/>
        </a:p>
      </dgm:t>
    </dgm:pt>
    <dgm:pt modelId="{332C6B23-7FE7-43BD-AA0C-0725BACAFE66}" type="pres">
      <dgm:prSet presAssocID="{468D827A-71D0-4749-ABF0-A452C1C05B6E}" presName="hierChild5" presStyleCnt="0"/>
      <dgm:spPr/>
      <dgm:t>
        <a:bodyPr/>
        <a:lstStyle/>
        <a:p>
          <a:endParaRPr lang="es-CL"/>
        </a:p>
      </dgm:t>
    </dgm:pt>
    <dgm:pt modelId="{E3FC8640-8A61-4CF7-92D6-BCC997115107}" type="pres">
      <dgm:prSet presAssocID="{E14734E2-EDD2-4AB3-BFE8-F0592007D15A}" presName="Name64" presStyleLbl="parChTrans1D2" presStyleIdx="1" presStyleCnt="4"/>
      <dgm:spPr/>
      <dgm:t>
        <a:bodyPr/>
        <a:lstStyle/>
        <a:p>
          <a:endParaRPr lang="es-CL"/>
        </a:p>
      </dgm:t>
    </dgm:pt>
    <dgm:pt modelId="{5440186D-D89B-4D34-BF2E-6481F4C90A72}" type="pres">
      <dgm:prSet presAssocID="{326DB3A8-9F96-46D6-9B67-6A2AF2BBC319}" presName="hierRoot2" presStyleCnt="0">
        <dgm:presLayoutVars>
          <dgm:hierBranch val="init"/>
        </dgm:presLayoutVars>
      </dgm:prSet>
      <dgm:spPr/>
      <dgm:t>
        <a:bodyPr/>
        <a:lstStyle/>
        <a:p>
          <a:endParaRPr lang="es-CL"/>
        </a:p>
      </dgm:t>
    </dgm:pt>
    <dgm:pt modelId="{AD9B999C-D83A-422A-9603-164D819F9DC1}" type="pres">
      <dgm:prSet presAssocID="{326DB3A8-9F96-46D6-9B67-6A2AF2BBC319}" presName="rootComposite" presStyleCnt="0"/>
      <dgm:spPr/>
      <dgm:t>
        <a:bodyPr/>
        <a:lstStyle/>
        <a:p>
          <a:endParaRPr lang="es-CL"/>
        </a:p>
      </dgm:t>
    </dgm:pt>
    <dgm:pt modelId="{65FF24EF-5C25-42FC-A0ED-4BBF28E17730}" type="pres">
      <dgm:prSet presAssocID="{326DB3A8-9F96-46D6-9B67-6A2AF2BBC319}" presName="rootText" presStyleLbl="node2" presStyleIdx="1" presStyleCnt="4">
        <dgm:presLayoutVars>
          <dgm:chPref val="3"/>
        </dgm:presLayoutVars>
      </dgm:prSet>
      <dgm:spPr/>
      <dgm:t>
        <a:bodyPr/>
        <a:lstStyle/>
        <a:p>
          <a:endParaRPr lang="es-CL"/>
        </a:p>
      </dgm:t>
    </dgm:pt>
    <dgm:pt modelId="{F573F7CB-473C-4BC3-8B8F-C0B1860CC9C5}" type="pres">
      <dgm:prSet presAssocID="{326DB3A8-9F96-46D6-9B67-6A2AF2BBC319}" presName="rootConnector" presStyleLbl="node2" presStyleIdx="1" presStyleCnt="4"/>
      <dgm:spPr/>
      <dgm:t>
        <a:bodyPr/>
        <a:lstStyle/>
        <a:p>
          <a:endParaRPr lang="es-CL"/>
        </a:p>
      </dgm:t>
    </dgm:pt>
    <dgm:pt modelId="{B5D71CD5-B8B1-4947-9EE9-3D179FFD1F5B}" type="pres">
      <dgm:prSet presAssocID="{326DB3A8-9F96-46D6-9B67-6A2AF2BBC319}" presName="hierChild4" presStyleCnt="0"/>
      <dgm:spPr/>
      <dgm:t>
        <a:bodyPr/>
        <a:lstStyle/>
        <a:p>
          <a:endParaRPr lang="es-CL"/>
        </a:p>
      </dgm:t>
    </dgm:pt>
    <dgm:pt modelId="{6716D667-CC18-4DA4-898D-DD11490652BD}" type="pres">
      <dgm:prSet presAssocID="{326DB3A8-9F96-46D6-9B67-6A2AF2BBC319}" presName="hierChild5" presStyleCnt="0"/>
      <dgm:spPr/>
      <dgm:t>
        <a:bodyPr/>
        <a:lstStyle/>
        <a:p>
          <a:endParaRPr lang="es-CL"/>
        </a:p>
      </dgm:t>
    </dgm:pt>
    <dgm:pt modelId="{BAF3F4A2-0279-47AE-B48C-DEB1316FF52D}" type="pres">
      <dgm:prSet presAssocID="{3367D52F-710A-453A-9F09-0DF45A705E45}" presName="Name64" presStyleLbl="parChTrans1D2" presStyleIdx="2" presStyleCnt="4"/>
      <dgm:spPr/>
      <dgm:t>
        <a:bodyPr/>
        <a:lstStyle/>
        <a:p>
          <a:endParaRPr lang="es-CL"/>
        </a:p>
      </dgm:t>
    </dgm:pt>
    <dgm:pt modelId="{F91E1861-A295-44D2-BDE1-4A428A2865C4}" type="pres">
      <dgm:prSet presAssocID="{E9E33050-DC0A-4132-B420-528A764785BE}" presName="hierRoot2" presStyleCnt="0">
        <dgm:presLayoutVars>
          <dgm:hierBranch val="init"/>
        </dgm:presLayoutVars>
      </dgm:prSet>
      <dgm:spPr/>
      <dgm:t>
        <a:bodyPr/>
        <a:lstStyle/>
        <a:p>
          <a:endParaRPr lang="es-CL"/>
        </a:p>
      </dgm:t>
    </dgm:pt>
    <dgm:pt modelId="{220EE379-B154-42A6-9982-B1319DC9EEB3}" type="pres">
      <dgm:prSet presAssocID="{E9E33050-DC0A-4132-B420-528A764785BE}" presName="rootComposite" presStyleCnt="0"/>
      <dgm:spPr/>
      <dgm:t>
        <a:bodyPr/>
        <a:lstStyle/>
        <a:p>
          <a:endParaRPr lang="es-CL"/>
        </a:p>
      </dgm:t>
    </dgm:pt>
    <dgm:pt modelId="{42BA431F-1BCB-4239-9B11-9065DF0CDAB0}" type="pres">
      <dgm:prSet presAssocID="{E9E33050-DC0A-4132-B420-528A764785BE}" presName="rootText" presStyleLbl="node2" presStyleIdx="2" presStyleCnt="4">
        <dgm:presLayoutVars>
          <dgm:chPref val="3"/>
        </dgm:presLayoutVars>
      </dgm:prSet>
      <dgm:spPr/>
      <dgm:t>
        <a:bodyPr/>
        <a:lstStyle/>
        <a:p>
          <a:endParaRPr lang="es-CL"/>
        </a:p>
      </dgm:t>
    </dgm:pt>
    <dgm:pt modelId="{6C7C46E3-00BD-464D-9981-4D7B2B3E9448}" type="pres">
      <dgm:prSet presAssocID="{E9E33050-DC0A-4132-B420-528A764785BE}" presName="rootConnector" presStyleLbl="node2" presStyleIdx="2" presStyleCnt="4"/>
      <dgm:spPr/>
      <dgm:t>
        <a:bodyPr/>
        <a:lstStyle/>
        <a:p>
          <a:endParaRPr lang="es-CL"/>
        </a:p>
      </dgm:t>
    </dgm:pt>
    <dgm:pt modelId="{50766DB8-DCCB-4411-94D7-386E00BE8843}" type="pres">
      <dgm:prSet presAssocID="{E9E33050-DC0A-4132-B420-528A764785BE}" presName="hierChild4" presStyleCnt="0"/>
      <dgm:spPr/>
      <dgm:t>
        <a:bodyPr/>
        <a:lstStyle/>
        <a:p>
          <a:endParaRPr lang="es-CL"/>
        </a:p>
      </dgm:t>
    </dgm:pt>
    <dgm:pt modelId="{AEEDA231-10CF-48B9-A430-EC75C53112A9}" type="pres">
      <dgm:prSet presAssocID="{E9E33050-DC0A-4132-B420-528A764785BE}" presName="hierChild5" presStyleCnt="0"/>
      <dgm:spPr/>
      <dgm:t>
        <a:bodyPr/>
        <a:lstStyle/>
        <a:p>
          <a:endParaRPr lang="es-CL"/>
        </a:p>
      </dgm:t>
    </dgm:pt>
    <dgm:pt modelId="{4A98D9A3-CDB8-49FB-84F9-36F56D142502}" type="pres">
      <dgm:prSet presAssocID="{330628BA-74E3-4576-9E85-762B71B426F1}" presName="Name64" presStyleLbl="parChTrans1D2" presStyleIdx="3" presStyleCnt="4"/>
      <dgm:spPr/>
      <dgm:t>
        <a:bodyPr/>
        <a:lstStyle/>
        <a:p>
          <a:endParaRPr lang="es-CL"/>
        </a:p>
      </dgm:t>
    </dgm:pt>
    <dgm:pt modelId="{71203517-3021-481F-BA4E-85B714A050A6}" type="pres">
      <dgm:prSet presAssocID="{4FE16ED4-C9C1-4821-9581-BAE51C39E7C0}" presName="hierRoot2" presStyleCnt="0">
        <dgm:presLayoutVars>
          <dgm:hierBranch val="init"/>
        </dgm:presLayoutVars>
      </dgm:prSet>
      <dgm:spPr/>
      <dgm:t>
        <a:bodyPr/>
        <a:lstStyle/>
        <a:p>
          <a:endParaRPr lang="es-CL"/>
        </a:p>
      </dgm:t>
    </dgm:pt>
    <dgm:pt modelId="{98B78D46-A8DD-4B2E-AC54-EA7092DE16ED}" type="pres">
      <dgm:prSet presAssocID="{4FE16ED4-C9C1-4821-9581-BAE51C39E7C0}" presName="rootComposite" presStyleCnt="0"/>
      <dgm:spPr/>
      <dgm:t>
        <a:bodyPr/>
        <a:lstStyle/>
        <a:p>
          <a:endParaRPr lang="es-CL"/>
        </a:p>
      </dgm:t>
    </dgm:pt>
    <dgm:pt modelId="{CF55883E-24A2-4003-A99C-529BDC6B73D4}" type="pres">
      <dgm:prSet presAssocID="{4FE16ED4-C9C1-4821-9581-BAE51C39E7C0}" presName="rootText" presStyleLbl="node2" presStyleIdx="3" presStyleCnt="4">
        <dgm:presLayoutVars>
          <dgm:chPref val="3"/>
        </dgm:presLayoutVars>
      </dgm:prSet>
      <dgm:spPr/>
      <dgm:t>
        <a:bodyPr/>
        <a:lstStyle/>
        <a:p>
          <a:endParaRPr lang="es-CL"/>
        </a:p>
      </dgm:t>
    </dgm:pt>
    <dgm:pt modelId="{BD030DAA-693C-4F7E-9FA9-C6CFC070ED53}" type="pres">
      <dgm:prSet presAssocID="{4FE16ED4-C9C1-4821-9581-BAE51C39E7C0}" presName="rootConnector" presStyleLbl="node2" presStyleIdx="3" presStyleCnt="4"/>
      <dgm:spPr/>
      <dgm:t>
        <a:bodyPr/>
        <a:lstStyle/>
        <a:p>
          <a:endParaRPr lang="es-CL"/>
        </a:p>
      </dgm:t>
    </dgm:pt>
    <dgm:pt modelId="{4642BE47-AEAA-46F8-89D9-E47B9373D28F}" type="pres">
      <dgm:prSet presAssocID="{4FE16ED4-C9C1-4821-9581-BAE51C39E7C0}" presName="hierChild4" presStyleCnt="0"/>
      <dgm:spPr/>
      <dgm:t>
        <a:bodyPr/>
        <a:lstStyle/>
        <a:p>
          <a:endParaRPr lang="es-CL"/>
        </a:p>
      </dgm:t>
    </dgm:pt>
    <dgm:pt modelId="{591F5DAF-1CB4-4C36-B519-3297E2D04490}" type="pres">
      <dgm:prSet presAssocID="{4FE16ED4-C9C1-4821-9581-BAE51C39E7C0}" presName="hierChild5" presStyleCnt="0"/>
      <dgm:spPr/>
      <dgm:t>
        <a:bodyPr/>
        <a:lstStyle/>
        <a:p>
          <a:endParaRPr lang="es-CL"/>
        </a:p>
      </dgm:t>
    </dgm:pt>
    <dgm:pt modelId="{D0583C1F-B3EC-4A67-9E55-3B7A875FD6A9}" type="pres">
      <dgm:prSet presAssocID="{7323EE85-DDFE-4813-9F34-0EC3E3AD2F43}" presName="hierChild3" presStyleCnt="0"/>
      <dgm:spPr/>
      <dgm:t>
        <a:bodyPr/>
        <a:lstStyle/>
        <a:p>
          <a:endParaRPr lang="es-CL"/>
        </a:p>
      </dgm:t>
    </dgm:pt>
  </dgm:ptLst>
  <dgm:cxnLst>
    <dgm:cxn modelId="{C3153B50-F1E0-4D68-9DC3-EAF003897EDF}" type="presOf" srcId="{E9E33050-DC0A-4132-B420-528A764785BE}" destId="{6C7C46E3-00BD-464D-9981-4D7B2B3E9448}" srcOrd="1" destOrd="0" presId="urn:microsoft.com/office/officeart/2009/3/layout/HorizontalOrganizationChart"/>
    <dgm:cxn modelId="{77FB74D5-622B-4D66-B13E-886CB2A4FA57}" type="presOf" srcId="{E55FCA56-D4B7-4466-8795-03C95E4E37D5}" destId="{0A7F8B52-6755-4F3F-913D-1C8E7B1F8EFC}" srcOrd="0" destOrd="0" presId="urn:microsoft.com/office/officeart/2009/3/layout/HorizontalOrganizationChart"/>
    <dgm:cxn modelId="{DD245AB8-3A12-47EF-A621-244BFC9BE360}" type="presOf" srcId="{E14734E2-EDD2-4AB3-BFE8-F0592007D15A}" destId="{E3FC8640-8A61-4CF7-92D6-BCC997115107}" srcOrd="0" destOrd="0" presId="urn:microsoft.com/office/officeart/2009/3/layout/HorizontalOrganizationChart"/>
    <dgm:cxn modelId="{B1B70F37-DFF6-4281-8636-0DB5AD357986}" type="presOf" srcId="{E9E33050-DC0A-4132-B420-528A764785BE}" destId="{42BA431F-1BCB-4239-9B11-9065DF0CDAB0}" srcOrd="0" destOrd="0" presId="urn:microsoft.com/office/officeart/2009/3/layout/HorizontalOrganizationChart"/>
    <dgm:cxn modelId="{82463A41-3AD8-4A41-88D3-6C2686582B7A}" type="presOf" srcId="{468D827A-71D0-4749-ABF0-A452C1C05B6E}" destId="{DFB5F1F1-D189-4F83-B4CB-ED60FDBDE6CF}" srcOrd="0" destOrd="0" presId="urn:microsoft.com/office/officeart/2009/3/layout/HorizontalOrganizationChart"/>
    <dgm:cxn modelId="{557030D7-4F2C-4D58-B65D-EE94F9E54C07}" srcId="{7323EE85-DDFE-4813-9F34-0EC3E3AD2F43}" destId="{468D827A-71D0-4749-ABF0-A452C1C05B6E}" srcOrd="0" destOrd="0" parTransId="{AF28A430-BA6D-4584-851A-18547EDAAF7F}" sibTransId="{1C3141BB-7F5A-47CC-8467-A27C7908DA67}"/>
    <dgm:cxn modelId="{D5E28677-EF62-4C2A-8EA7-8EBB01661579}" type="presOf" srcId="{326DB3A8-9F96-46D6-9B67-6A2AF2BBC319}" destId="{65FF24EF-5C25-42FC-A0ED-4BBF28E17730}" srcOrd="0" destOrd="0" presId="urn:microsoft.com/office/officeart/2009/3/layout/HorizontalOrganizationChart"/>
    <dgm:cxn modelId="{870C340C-7544-46D3-AB37-08213F9C6D5E}" type="presOf" srcId="{326DB3A8-9F96-46D6-9B67-6A2AF2BBC319}" destId="{F573F7CB-473C-4BC3-8B8F-C0B1860CC9C5}" srcOrd="1" destOrd="0" presId="urn:microsoft.com/office/officeart/2009/3/layout/HorizontalOrganizationChart"/>
    <dgm:cxn modelId="{EEB5E416-BC1F-4D88-AAAB-42421EA8B69B}" srcId="{7323EE85-DDFE-4813-9F34-0EC3E3AD2F43}" destId="{326DB3A8-9F96-46D6-9B67-6A2AF2BBC319}" srcOrd="1" destOrd="0" parTransId="{E14734E2-EDD2-4AB3-BFE8-F0592007D15A}" sibTransId="{5E4A2571-78C0-46D0-99C2-921AAC22B077}"/>
    <dgm:cxn modelId="{D2DF86EE-5F86-4AD5-A58F-62A45B22E14F}" type="presOf" srcId="{AF28A430-BA6D-4584-851A-18547EDAAF7F}" destId="{9E7E6B6A-C184-4909-B8EF-615E77EEE99F}" srcOrd="0" destOrd="0" presId="urn:microsoft.com/office/officeart/2009/3/layout/HorizontalOrganizationChart"/>
    <dgm:cxn modelId="{D0DBFB1E-D3CC-405A-A20A-98F70CF9E645}" srcId="{E55FCA56-D4B7-4466-8795-03C95E4E37D5}" destId="{7323EE85-DDFE-4813-9F34-0EC3E3AD2F43}" srcOrd="0" destOrd="0" parTransId="{15342F50-79C3-495A-A7F5-4CDCBBD11410}" sibTransId="{594A9BBE-213F-4DBC-81FB-A72C7EC84F16}"/>
    <dgm:cxn modelId="{BBFE833B-C95C-4967-87E8-01F9A0FFC0DD}" type="presOf" srcId="{7323EE85-DDFE-4813-9F34-0EC3E3AD2F43}" destId="{57A6C56F-4D5A-4606-95B8-2B8292997B58}" srcOrd="1" destOrd="0" presId="urn:microsoft.com/office/officeart/2009/3/layout/HorizontalOrganizationChart"/>
    <dgm:cxn modelId="{29F86CE9-E981-4A61-B18B-6B7F1CF1066C}" type="presOf" srcId="{330628BA-74E3-4576-9E85-762B71B426F1}" destId="{4A98D9A3-CDB8-49FB-84F9-36F56D142502}" srcOrd="0" destOrd="0" presId="urn:microsoft.com/office/officeart/2009/3/layout/HorizontalOrganizationChart"/>
    <dgm:cxn modelId="{35BCBD8C-C4F2-488B-8807-3FCFA9001425}" srcId="{7323EE85-DDFE-4813-9F34-0EC3E3AD2F43}" destId="{4FE16ED4-C9C1-4821-9581-BAE51C39E7C0}" srcOrd="3" destOrd="0" parTransId="{330628BA-74E3-4576-9E85-762B71B426F1}" sibTransId="{123A02BE-413A-44ED-BBCF-A20258C05A77}"/>
    <dgm:cxn modelId="{B67F8509-3CC3-4B67-B94F-3B8B3696C7DD}" type="presOf" srcId="{468D827A-71D0-4749-ABF0-A452C1C05B6E}" destId="{1354BE47-C39C-4986-BD0E-F2D34D98CF35}" srcOrd="1" destOrd="0" presId="urn:microsoft.com/office/officeart/2009/3/layout/HorizontalOrganizationChart"/>
    <dgm:cxn modelId="{45FEC796-5740-423E-A1F1-03844373874C}" srcId="{7323EE85-DDFE-4813-9F34-0EC3E3AD2F43}" destId="{E9E33050-DC0A-4132-B420-528A764785BE}" srcOrd="2" destOrd="0" parTransId="{3367D52F-710A-453A-9F09-0DF45A705E45}" sibTransId="{5CCC69A0-DDCB-46ED-9688-958810F0F0AB}"/>
    <dgm:cxn modelId="{4F29C935-C392-4728-9B6C-82727DD368A5}" type="presOf" srcId="{3367D52F-710A-453A-9F09-0DF45A705E45}" destId="{BAF3F4A2-0279-47AE-B48C-DEB1316FF52D}" srcOrd="0" destOrd="0" presId="urn:microsoft.com/office/officeart/2009/3/layout/HorizontalOrganizationChart"/>
    <dgm:cxn modelId="{FBF22FDB-5DE2-4E2A-BBA7-93C0DF7B391D}" type="presOf" srcId="{4FE16ED4-C9C1-4821-9581-BAE51C39E7C0}" destId="{BD030DAA-693C-4F7E-9FA9-C6CFC070ED53}" srcOrd="1" destOrd="0" presId="urn:microsoft.com/office/officeart/2009/3/layout/HorizontalOrganizationChart"/>
    <dgm:cxn modelId="{E5ECE1B7-2BB1-49F4-828F-C03B753AAFA0}" type="presOf" srcId="{4FE16ED4-C9C1-4821-9581-BAE51C39E7C0}" destId="{CF55883E-24A2-4003-A99C-529BDC6B73D4}" srcOrd="0" destOrd="0" presId="urn:microsoft.com/office/officeart/2009/3/layout/HorizontalOrganizationChart"/>
    <dgm:cxn modelId="{7DAF490F-A254-4546-9C77-7780705806AA}" type="presOf" srcId="{7323EE85-DDFE-4813-9F34-0EC3E3AD2F43}" destId="{43C2D4A5-BF68-45DA-8B0D-89219EDC6DCE}" srcOrd="0" destOrd="0" presId="urn:microsoft.com/office/officeart/2009/3/layout/HorizontalOrganizationChart"/>
    <dgm:cxn modelId="{58218739-E368-471C-884F-98655257CB24}" type="presParOf" srcId="{0A7F8B52-6755-4F3F-913D-1C8E7B1F8EFC}" destId="{6DF43E6F-CB6E-46A0-8675-035B9FC4C46A}" srcOrd="0" destOrd="0" presId="urn:microsoft.com/office/officeart/2009/3/layout/HorizontalOrganizationChart"/>
    <dgm:cxn modelId="{F086C968-AF3D-4538-AEDA-C27441F764B7}" type="presParOf" srcId="{6DF43E6F-CB6E-46A0-8675-035B9FC4C46A}" destId="{F620E488-3C03-4EC7-B59C-FF1E8CD09579}" srcOrd="0" destOrd="0" presId="urn:microsoft.com/office/officeart/2009/3/layout/HorizontalOrganizationChart"/>
    <dgm:cxn modelId="{CBE2C4AD-C3FB-425F-85E3-A713358B93D5}" type="presParOf" srcId="{F620E488-3C03-4EC7-B59C-FF1E8CD09579}" destId="{43C2D4A5-BF68-45DA-8B0D-89219EDC6DCE}" srcOrd="0" destOrd="0" presId="urn:microsoft.com/office/officeart/2009/3/layout/HorizontalOrganizationChart"/>
    <dgm:cxn modelId="{5AE69673-851C-40B6-8CA6-4CEB2F06C69B}" type="presParOf" srcId="{F620E488-3C03-4EC7-B59C-FF1E8CD09579}" destId="{57A6C56F-4D5A-4606-95B8-2B8292997B58}" srcOrd="1" destOrd="0" presId="urn:microsoft.com/office/officeart/2009/3/layout/HorizontalOrganizationChart"/>
    <dgm:cxn modelId="{00927399-FB95-4C2A-B2AD-B2C6A0252249}" type="presParOf" srcId="{6DF43E6F-CB6E-46A0-8675-035B9FC4C46A}" destId="{DEAF283D-FCAE-48E7-A072-D8583B934460}" srcOrd="1" destOrd="0" presId="urn:microsoft.com/office/officeart/2009/3/layout/HorizontalOrganizationChart"/>
    <dgm:cxn modelId="{A1900DB4-482E-4FB3-9B84-EBB45BDFF1F6}" type="presParOf" srcId="{DEAF283D-FCAE-48E7-A072-D8583B934460}" destId="{9E7E6B6A-C184-4909-B8EF-615E77EEE99F}" srcOrd="0" destOrd="0" presId="urn:microsoft.com/office/officeart/2009/3/layout/HorizontalOrganizationChart"/>
    <dgm:cxn modelId="{66CC1F26-5B9A-4294-A441-AA816BB983F0}" type="presParOf" srcId="{DEAF283D-FCAE-48E7-A072-D8583B934460}" destId="{3AB02AA7-259C-433F-88F9-474BF8FEB22F}" srcOrd="1" destOrd="0" presId="urn:microsoft.com/office/officeart/2009/3/layout/HorizontalOrganizationChart"/>
    <dgm:cxn modelId="{5A297A76-4E66-4302-8513-012B92647989}" type="presParOf" srcId="{3AB02AA7-259C-433F-88F9-474BF8FEB22F}" destId="{036A1FF5-6168-4B87-9AE2-8F39F710B126}" srcOrd="0" destOrd="0" presId="urn:microsoft.com/office/officeart/2009/3/layout/HorizontalOrganizationChart"/>
    <dgm:cxn modelId="{66536519-38E1-4773-A89B-15277FF61D1D}" type="presParOf" srcId="{036A1FF5-6168-4B87-9AE2-8F39F710B126}" destId="{DFB5F1F1-D189-4F83-B4CB-ED60FDBDE6CF}" srcOrd="0" destOrd="0" presId="urn:microsoft.com/office/officeart/2009/3/layout/HorizontalOrganizationChart"/>
    <dgm:cxn modelId="{1D1DED98-6CED-4C8F-925E-2F3F2EEA134B}" type="presParOf" srcId="{036A1FF5-6168-4B87-9AE2-8F39F710B126}" destId="{1354BE47-C39C-4986-BD0E-F2D34D98CF35}" srcOrd="1" destOrd="0" presId="urn:microsoft.com/office/officeart/2009/3/layout/HorizontalOrganizationChart"/>
    <dgm:cxn modelId="{B9A0CC18-6839-4569-AB30-007357B796E0}" type="presParOf" srcId="{3AB02AA7-259C-433F-88F9-474BF8FEB22F}" destId="{FF9181C8-A022-441F-BDA6-5DF9218782EC}" srcOrd="1" destOrd="0" presId="urn:microsoft.com/office/officeart/2009/3/layout/HorizontalOrganizationChart"/>
    <dgm:cxn modelId="{1DB45923-01D6-400C-9639-85AF0658B649}" type="presParOf" srcId="{3AB02AA7-259C-433F-88F9-474BF8FEB22F}" destId="{332C6B23-7FE7-43BD-AA0C-0725BACAFE66}" srcOrd="2" destOrd="0" presId="urn:microsoft.com/office/officeart/2009/3/layout/HorizontalOrganizationChart"/>
    <dgm:cxn modelId="{1EF4C2F7-382C-48E2-BBDA-D4C66FD7867E}" type="presParOf" srcId="{DEAF283D-FCAE-48E7-A072-D8583B934460}" destId="{E3FC8640-8A61-4CF7-92D6-BCC997115107}" srcOrd="2" destOrd="0" presId="urn:microsoft.com/office/officeart/2009/3/layout/HorizontalOrganizationChart"/>
    <dgm:cxn modelId="{7AFDE6DC-13E9-4CBE-BF24-8BC71EDE39E0}" type="presParOf" srcId="{DEAF283D-FCAE-48E7-A072-D8583B934460}" destId="{5440186D-D89B-4D34-BF2E-6481F4C90A72}" srcOrd="3" destOrd="0" presId="urn:microsoft.com/office/officeart/2009/3/layout/HorizontalOrganizationChart"/>
    <dgm:cxn modelId="{2B49D0D3-C5F8-4641-BB50-EB159609A4EE}" type="presParOf" srcId="{5440186D-D89B-4D34-BF2E-6481F4C90A72}" destId="{AD9B999C-D83A-422A-9603-164D819F9DC1}" srcOrd="0" destOrd="0" presId="urn:microsoft.com/office/officeart/2009/3/layout/HorizontalOrganizationChart"/>
    <dgm:cxn modelId="{D915EB5D-53D9-464F-8558-6C790ACDF6EC}" type="presParOf" srcId="{AD9B999C-D83A-422A-9603-164D819F9DC1}" destId="{65FF24EF-5C25-42FC-A0ED-4BBF28E17730}" srcOrd="0" destOrd="0" presId="urn:microsoft.com/office/officeart/2009/3/layout/HorizontalOrganizationChart"/>
    <dgm:cxn modelId="{8250FD4A-75EF-4B17-9E75-8C6F0759E5A7}" type="presParOf" srcId="{AD9B999C-D83A-422A-9603-164D819F9DC1}" destId="{F573F7CB-473C-4BC3-8B8F-C0B1860CC9C5}" srcOrd="1" destOrd="0" presId="urn:microsoft.com/office/officeart/2009/3/layout/HorizontalOrganizationChart"/>
    <dgm:cxn modelId="{638A7CD1-02A2-476E-95F1-C37A81BAC520}" type="presParOf" srcId="{5440186D-D89B-4D34-BF2E-6481F4C90A72}" destId="{B5D71CD5-B8B1-4947-9EE9-3D179FFD1F5B}" srcOrd="1" destOrd="0" presId="urn:microsoft.com/office/officeart/2009/3/layout/HorizontalOrganizationChart"/>
    <dgm:cxn modelId="{79EA2468-E18E-4EFF-8A42-2EA579184174}" type="presParOf" srcId="{5440186D-D89B-4D34-BF2E-6481F4C90A72}" destId="{6716D667-CC18-4DA4-898D-DD11490652BD}" srcOrd="2" destOrd="0" presId="urn:microsoft.com/office/officeart/2009/3/layout/HorizontalOrganizationChart"/>
    <dgm:cxn modelId="{1AD3D6AB-B2F3-4904-B6FF-5E253B52320D}" type="presParOf" srcId="{DEAF283D-FCAE-48E7-A072-D8583B934460}" destId="{BAF3F4A2-0279-47AE-B48C-DEB1316FF52D}" srcOrd="4" destOrd="0" presId="urn:microsoft.com/office/officeart/2009/3/layout/HorizontalOrganizationChart"/>
    <dgm:cxn modelId="{496ED095-88B3-4273-82BB-1605DEEC2E6C}" type="presParOf" srcId="{DEAF283D-FCAE-48E7-A072-D8583B934460}" destId="{F91E1861-A295-44D2-BDE1-4A428A2865C4}" srcOrd="5" destOrd="0" presId="urn:microsoft.com/office/officeart/2009/3/layout/HorizontalOrganizationChart"/>
    <dgm:cxn modelId="{B0B92BA9-4E9E-464B-AE28-C9CF3FCE3022}" type="presParOf" srcId="{F91E1861-A295-44D2-BDE1-4A428A2865C4}" destId="{220EE379-B154-42A6-9982-B1319DC9EEB3}" srcOrd="0" destOrd="0" presId="urn:microsoft.com/office/officeart/2009/3/layout/HorizontalOrganizationChart"/>
    <dgm:cxn modelId="{AB83257F-DC1D-43F4-8C08-1956874ECB39}" type="presParOf" srcId="{220EE379-B154-42A6-9982-B1319DC9EEB3}" destId="{42BA431F-1BCB-4239-9B11-9065DF0CDAB0}" srcOrd="0" destOrd="0" presId="urn:microsoft.com/office/officeart/2009/3/layout/HorizontalOrganizationChart"/>
    <dgm:cxn modelId="{B8590CCE-8A2B-4BB9-82CD-29762835DAF5}" type="presParOf" srcId="{220EE379-B154-42A6-9982-B1319DC9EEB3}" destId="{6C7C46E3-00BD-464D-9981-4D7B2B3E9448}" srcOrd="1" destOrd="0" presId="urn:microsoft.com/office/officeart/2009/3/layout/HorizontalOrganizationChart"/>
    <dgm:cxn modelId="{E64E9F7D-81F2-4489-83EB-CA356A0104AA}" type="presParOf" srcId="{F91E1861-A295-44D2-BDE1-4A428A2865C4}" destId="{50766DB8-DCCB-4411-94D7-386E00BE8843}" srcOrd="1" destOrd="0" presId="urn:microsoft.com/office/officeart/2009/3/layout/HorizontalOrganizationChart"/>
    <dgm:cxn modelId="{5B91588B-9B3D-4E50-AC69-7E8D2CB16FCE}" type="presParOf" srcId="{F91E1861-A295-44D2-BDE1-4A428A2865C4}" destId="{AEEDA231-10CF-48B9-A430-EC75C53112A9}" srcOrd="2" destOrd="0" presId="urn:microsoft.com/office/officeart/2009/3/layout/HorizontalOrganizationChart"/>
    <dgm:cxn modelId="{B0121A0C-6468-4448-BB70-FE6B1E9C24D0}" type="presParOf" srcId="{DEAF283D-FCAE-48E7-A072-D8583B934460}" destId="{4A98D9A3-CDB8-49FB-84F9-36F56D142502}" srcOrd="6" destOrd="0" presId="urn:microsoft.com/office/officeart/2009/3/layout/HorizontalOrganizationChart"/>
    <dgm:cxn modelId="{6B069E39-1A59-4D7A-8BF6-DC313168E8AD}" type="presParOf" srcId="{DEAF283D-FCAE-48E7-A072-D8583B934460}" destId="{71203517-3021-481F-BA4E-85B714A050A6}" srcOrd="7" destOrd="0" presId="urn:microsoft.com/office/officeart/2009/3/layout/HorizontalOrganizationChart"/>
    <dgm:cxn modelId="{35F2FA94-F364-46D2-9870-B6D0C7AB1B7B}" type="presParOf" srcId="{71203517-3021-481F-BA4E-85B714A050A6}" destId="{98B78D46-A8DD-4B2E-AC54-EA7092DE16ED}" srcOrd="0" destOrd="0" presId="urn:microsoft.com/office/officeart/2009/3/layout/HorizontalOrganizationChart"/>
    <dgm:cxn modelId="{D72F4BF7-6B70-49D0-A304-5C8502D286B2}" type="presParOf" srcId="{98B78D46-A8DD-4B2E-AC54-EA7092DE16ED}" destId="{CF55883E-24A2-4003-A99C-529BDC6B73D4}" srcOrd="0" destOrd="0" presId="urn:microsoft.com/office/officeart/2009/3/layout/HorizontalOrganizationChart"/>
    <dgm:cxn modelId="{6A2606B9-AD50-4102-A5E6-7E9B8CC6A5B5}" type="presParOf" srcId="{98B78D46-A8DD-4B2E-AC54-EA7092DE16ED}" destId="{BD030DAA-693C-4F7E-9FA9-C6CFC070ED53}" srcOrd="1" destOrd="0" presId="urn:microsoft.com/office/officeart/2009/3/layout/HorizontalOrganizationChart"/>
    <dgm:cxn modelId="{3AD56F59-B48B-4798-9C79-C192AE3FE792}" type="presParOf" srcId="{71203517-3021-481F-BA4E-85B714A050A6}" destId="{4642BE47-AEAA-46F8-89D9-E47B9373D28F}" srcOrd="1" destOrd="0" presId="urn:microsoft.com/office/officeart/2009/3/layout/HorizontalOrganizationChart"/>
    <dgm:cxn modelId="{8DB4020D-F747-44D4-9D17-4A075BB37741}" type="presParOf" srcId="{71203517-3021-481F-BA4E-85B714A050A6}" destId="{591F5DAF-1CB4-4C36-B519-3297E2D04490}" srcOrd="2" destOrd="0" presId="urn:microsoft.com/office/officeart/2009/3/layout/HorizontalOrganizationChart"/>
    <dgm:cxn modelId="{AE35A092-C04E-4F74-9027-70DD99CD85B4}" type="presParOf" srcId="{6DF43E6F-CB6E-46A0-8675-035B9FC4C46A}" destId="{D0583C1F-B3EC-4A67-9E55-3B7A875FD6A9}"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AE3ABE6-3602-4BAA-9847-EEA99F803AAE}"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s-CL"/>
        </a:p>
      </dgm:t>
    </dgm:pt>
    <dgm:pt modelId="{F9BBD6F2-5C5A-4C00-B078-81BBD0DCA72E}">
      <dgm:prSet custT="1"/>
      <dgm:spPr>
        <a:solidFill>
          <a:schemeClr val="accent2"/>
        </a:solidFill>
      </dgm:spPr>
      <dgm:t>
        <a:bodyPr/>
        <a:lstStyle/>
        <a:p>
          <a:pPr algn="ctr" rtl="0"/>
          <a:r>
            <a:rPr lang="es-CL" sz="1600" b="1" dirty="0" smtClean="0"/>
            <a:t>EVALUACIÓN PSICOSOCIAL</a:t>
          </a:r>
        </a:p>
        <a:p>
          <a:pPr algn="ctr" rtl="0"/>
          <a:r>
            <a:rPr lang="es-CL" sz="1400" b="1" dirty="0" smtClean="0"/>
            <a:t>BECK</a:t>
          </a:r>
        </a:p>
        <a:p>
          <a:pPr algn="ctr" rtl="0"/>
          <a:r>
            <a:rPr lang="es-CL" sz="1400" b="1" dirty="0" smtClean="0"/>
            <a:t>MINMENTAL</a:t>
          </a:r>
        </a:p>
        <a:p>
          <a:pPr algn="ctr" rtl="0"/>
          <a:r>
            <a:rPr lang="es-CL" sz="1400" b="1" dirty="0" smtClean="0"/>
            <a:t>SOBRECARGA DEL CUIDADOR</a:t>
          </a:r>
        </a:p>
        <a:p>
          <a:pPr algn="ctr" rtl="0"/>
          <a:endParaRPr lang="es-CL" sz="1400" dirty="0"/>
        </a:p>
      </dgm:t>
    </dgm:pt>
    <dgm:pt modelId="{D594FC63-9899-4405-91F6-1B96944A01F3}" type="parTrans" cxnId="{AB69D2E8-9F2F-4674-9509-38EAEA3A1CB4}">
      <dgm:prSet/>
      <dgm:spPr/>
      <dgm:t>
        <a:bodyPr/>
        <a:lstStyle/>
        <a:p>
          <a:pPr algn="ctr"/>
          <a:endParaRPr lang="es-CL" sz="1600" dirty="0"/>
        </a:p>
      </dgm:t>
    </dgm:pt>
    <dgm:pt modelId="{9A38364D-D052-4650-91B6-B8358C82001B}" type="sibTrans" cxnId="{AB69D2E8-9F2F-4674-9509-38EAEA3A1CB4}">
      <dgm:prSet/>
      <dgm:spPr/>
      <dgm:t>
        <a:bodyPr/>
        <a:lstStyle/>
        <a:p>
          <a:pPr algn="ctr"/>
          <a:endParaRPr lang="es-CL" sz="1600" dirty="0"/>
        </a:p>
      </dgm:t>
    </dgm:pt>
    <dgm:pt modelId="{179B7399-8743-4527-B6E0-2A4AF6426B2F}">
      <dgm:prSet custT="1"/>
      <dgm:spPr>
        <a:solidFill>
          <a:srgbClr val="C00000"/>
        </a:solidFill>
      </dgm:spPr>
      <dgm:t>
        <a:bodyPr/>
        <a:lstStyle/>
        <a:p>
          <a:pPr algn="ctr" rtl="0"/>
          <a:r>
            <a:rPr lang="es-CL" sz="1600" b="1" dirty="0" smtClean="0"/>
            <a:t>NIVEL IVADEC-CIF </a:t>
          </a:r>
        </a:p>
        <a:p>
          <a:pPr algn="ctr" rtl="0"/>
          <a:r>
            <a:rPr lang="es-CL" sz="1400" dirty="0" smtClean="0"/>
            <a:t> LEVE, MODERADO, SEVERO Y </a:t>
          </a:r>
          <a:r>
            <a:rPr lang="es-CL" sz="1600" b="1" dirty="0" smtClean="0"/>
            <a:t>PROFUNDO</a:t>
          </a:r>
          <a:r>
            <a:rPr lang="es-CL" sz="1400" dirty="0" smtClean="0"/>
            <a:t>.</a:t>
          </a:r>
          <a:endParaRPr lang="es-CL" sz="1400" dirty="0"/>
        </a:p>
      </dgm:t>
    </dgm:pt>
    <dgm:pt modelId="{75CD46A6-DA22-4165-BC32-74516F0B750C}" type="parTrans" cxnId="{105E4217-5A3E-45B8-85CB-349C3E632DB5}">
      <dgm:prSet/>
      <dgm:spPr/>
      <dgm:t>
        <a:bodyPr/>
        <a:lstStyle/>
        <a:p>
          <a:pPr algn="ctr"/>
          <a:endParaRPr lang="es-CL" sz="1600" dirty="0"/>
        </a:p>
      </dgm:t>
    </dgm:pt>
    <dgm:pt modelId="{AE1C839F-AF37-41E2-947C-BD9808FA3668}" type="sibTrans" cxnId="{105E4217-5A3E-45B8-85CB-349C3E632DB5}">
      <dgm:prSet/>
      <dgm:spPr/>
      <dgm:t>
        <a:bodyPr/>
        <a:lstStyle/>
        <a:p>
          <a:pPr algn="ctr"/>
          <a:endParaRPr lang="es-CL" sz="1600" dirty="0"/>
        </a:p>
      </dgm:t>
    </dgm:pt>
    <dgm:pt modelId="{5FC748CA-9063-4AA6-B941-7F5560FFC913}">
      <dgm:prSet custT="1">
        <dgm:style>
          <a:lnRef idx="3">
            <a:schemeClr val="lt1"/>
          </a:lnRef>
          <a:fillRef idx="1">
            <a:schemeClr val="accent2"/>
          </a:fillRef>
          <a:effectRef idx="1">
            <a:schemeClr val="accent2"/>
          </a:effectRef>
          <a:fontRef idx="minor">
            <a:schemeClr val="lt1"/>
          </a:fontRef>
        </dgm:style>
      </dgm:prSet>
      <dgm:spPr>
        <a:solidFill>
          <a:srgbClr val="0070C0"/>
        </a:solidFill>
      </dgm:spPr>
      <dgm:t>
        <a:bodyPr/>
        <a:lstStyle/>
        <a:p>
          <a:pPr algn="ctr" rtl="0"/>
          <a:r>
            <a:rPr lang="es-CL" sz="1600" b="1" dirty="0" smtClean="0"/>
            <a:t>CONCLUSIÓN</a:t>
          </a:r>
          <a:endParaRPr lang="es-CL" sz="1400" b="1" dirty="0" smtClean="0"/>
        </a:p>
        <a:p>
          <a:pPr algn="ctr" rtl="0"/>
          <a:r>
            <a:rPr lang="es-CL" sz="1600" b="1" dirty="0" smtClean="0"/>
            <a:t>ASQ3</a:t>
          </a:r>
        </a:p>
        <a:p>
          <a:pPr algn="ctr" rtl="0"/>
          <a:r>
            <a:rPr lang="es-CL" sz="1600" b="1" dirty="0" smtClean="0"/>
            <a:t>WEEFIM</a:t>
          </a:r>
        </a:p>
        <a:p>
          <a:pPr algn="ctr" rtl="0"/>
          <a:r>
            <a:rPr lang="es-CL" sz="1600" b="1" dirty="0" smtClean="0"/>
            <a:t>FIM</a:t>
          </a:r>
          <a:endParaRPr lang="es-CL" sz="1600" b="1" dirty="0"/>
        </a:p>
      </dgm:t>
    </dgm:pt>
    <dgm:pt modelId="{96E9191C-98B0-46E2-8C42-75B33BC3B452}" type="parTrans" cxnId="{8F5C9584-EDA7-454A-9410-935A770C9FA8}">
      <dgm:prSet/>
      <dgm:spPr/>
      <dgm:t>
        <a:bodyPr/>
        <a:lstStyle/>
        <a:p>
          <a:pPr algn="ctr"/>
          <a:endParaRPr lang="es-CL" sz="1600" dirty="0"/>
        </a:p>
      </dgm:t>
    </dgm:pt>
    <dgm:pt modelId="{25AA01CE-B7CD-4FD3-8C4B-CC6D33C2F18F}" type="sibTrans" cxnId="{8F5C9584-EDA7-454A-9410-935A770C9FA8}">
      <dgm:prSet/>
      <dgm:spPr/>
      <dgm:t>
        <a:bodyPr/>
        <a:lstStyle/>
        <a:p>
          <a:pPr algn="ctr"/>
          <a:endParaRPr lang="es-CL" sz="1600" dirty="0"/>
        </a:p>
      </dgm:t>
    </dgm:pt>
    <dgm:pt modelId="{C1663338-8488-44B5-8FA3-1442015E1534}" type="pres">
      <dgm:prSet presAssocID="{9AE3ABE6-3602-4BAA-9847-EEA99F803AAE}" presName="diagram" presStyleCnt="0">
        <dgm:presLayoutVars>
          <dgm:dir/>
          <dgm:resizeHandles val="exact"/>
        </dgm:presLayoutVars>
      </dgm:prSet>
      <dgm:spPr/>
      <dgm:t>
        <a:bodyPr/>
        <a:lstStyle/>
        <a:p>
          <a:endParaRPr lang="es-CL"/>
        </a:p>
      </dgm:t>
    </dgm:pt>
    <dgm:pt modelId="{2A8BA78F-B799-4E17-9FE4-2FFFBEC50B11}" type="pres">
      <dgm:prSet presAssocID="{F9BBD6F2-5C5A-4C00-B078-81BBD0DCA72E}" presName="node" presStyleLbl="node1" presStyleIdx="0" presStyleCnt="3">
        <dgm:presLayoutVars>
          <dgm:bulletEnabled val="1"/>
        </dgm:presLayoutVars>
      </dgm:prSet>
      <dgm:spPr/>
      <dgm:t>
        <a:bodyPr/>
        <a:lstStyle/>
        <a:p>
          <a:endParaRPr lang="es-CL"/>
        </a:p>
      </dgm:t>
    </dgm:pt>
    <dgm:pt modelId="{8695097B-E41B-497D-BDFC-1B758DC246C7}" type="pres">
      <dgm:prSet presAssocID="{9A38364D-D052-4650-91B6-B8358C82001B}" presName="sibTrans" presStyleCnt="0"/>
      <dgm:spPr/>
    </dgm:pt>
    <dgm:pt modelId="{57E38A7D-307D-4C36-B76C-6F8FDE44DBB2}" type="pres">
      <dgm:prSet presAssocID="{179B7399-8743-4527-B6E0-2A4AF6426B2F}" presName="node" presStyleLbl="node1" presStyleIdx="1" presStyleCnt="3">
        <dgm:presLayoutVars>
          <dgm:bulletEnabled val="1"/>
        </dgm:presLayoutVars>
      </dgm:prSet>
      <dgm:spPr/>
      <dgm:t>
        <a:bodyPr/>
        <a:lstStyle/>
        <a:p>
          <a:endParaRPr lang="es-CL"/>
        </a:p>
      </dgm:t>
    </dgm:pt>
    <dgm:pt modelId="{C4B0F77E-4D1E-4FC6-9F6B-43DEF407424D}" type="pres">
      <dgm:prSet presAssocID="{AE1C839F-AF37-41E2-947C-BD9808FA3668}" presName="sibTrans" presStyleCnt="0"/>
      <dgm:spPr/>
    </dgm:pt>
    <dgm:pt modelId="{9040D0F2-8B1E-489E-92B7-9DB714295890}" type="pres">
      <dgm:prSet presAssocID="{5FC748CA-9063-4AA6-B941-7F5560FFC913}" presName="node" presStyleLbl="node1" presStyleIdx="2" presStyleCnt="3" custLinFactNeighborY="-9397">
        <dgm:presLayoutVars>
          <dgm:bulletEnabled val="1"/>
        </dgm:presLayoutVars>
      </dgm:prSet>
      <dgm:spPr/>
      <dgm:t>
        <a:bodyPr/>
        <a:lstStyle/>
        <a:p>
          <a:endParaRPr lang="es-CL"/>
        </a:p>
      </dgm:t>
    </dgm:pt>
  </dgm:ptLst>
  <dgm:cxnLst>
    <dgm:cxn modelId="{105E4217-5A3E-45B8-85CB-349C3E632DB5}" srcId="{9AE3ABE6-3602-4BAA-9847-EEA99F803AAE}" destId="{179B7399-8743-4527-B6E0-2A4AF6426B2F}" srcOrd="1" destOrd="0" parTransId="{75CD46A6-DA22-4165-BC32-74516F0B750C}" sibTransId="{AE1C839F-AF37-41E2-947C-BD9808FA3668}"/>
    <dgm:cxn modelId="{CD5995E9-41AF-48EB-AB72-193F72BF8851}" type="presOf" srcId="{9AE3ABE6-3602-4BAA-9847-EEA99F803AAE}" destId="{C1663338-8488-44B5-8FA3-1442015E1534}" srcOrd="0" destOrd="0" presId="urn:microsoft.com/office/officeart/2005/8/layout/default"/>
    <dgm:cxn modelId="{63E04558-925B-4617-A51B-014DDB7CE1A3}" type="presOf" srcId="{F9BBD6F2-5C5A-4C00-B078-81BBD0DCA72E}" destId="{2A8BA78F-B799-4E17-9FE4-2FFFBEC50B11}" srcOrd="0" destOrd="0" presId="urn:microsoft.com/office/officeart/2005/8/layout/default"/>
    <dgm:cxn modelId="{A8812786-DCF9-426F-93AC-CC37FE203A17}" type="presOf" srcId="{179B7399-8743-4527-B6E0-2A4AF6426B2F}" destId="{57E38A7D-307D-4C36-B76C-6F8FDE44DBB2}" srcOrd="0" destOrd="0" presId="urn:microsoft.com/office/officeart/2005/8/layout/default"/>
    <dgm:cxn modelId="{AB69D2E8-9F2F-4674-9509-38EAEA3A1CB4}" srcId="{9AE3ABE6-3602-4BAA-9847-EEA99F803AAE}" destId="{F9BBD6F2-5C5A-4C00-B078-81BBD0DCA72E}" srcOrd="0" destOrd="0" parTransId="{D594FC63-9899-4405-91F6-1B96944A01F3}" sibTransId="{9A38364D-D052-4650-91B6-B8358C82001B}"/>
    <dgm:cxn modelId="{8F5C9584-EDA7-454A-9410-935A770C9FA8}" srcId="{9AE3ABE6-3602-4BAA-9847-EEA99F803AAE}" destId="{5FC748CA-9063-4AA6-B941-7F5560FFC913}" srcOrd="2" destOrd="0" parTransId="{96E9191C-98B0-46E2-8C42-75B33BC3B452}" sibTransId="{25AA01CE-B7CD-4FD3-8C4B-CC6D33C2F18F}"/>
    <dgm:cxn modelId="{1EC458A3-6320-4199-A0F1-C3CD49F0EA17}" type="presOf" srcId="{5FC748CA-9063-4AA6-B941-7F5560FFC913}" destId="{9040D0F2-8B1E-489E-92B7-9DB714295890}" srcOrd="0" destOrd="0" presId="urn:microsoft.com/office/officeart/2005/8/layout/default"/>
    <dgm:cxn modelId="{5E5874EB-3045-437F-A38A-8DE7DD1E211B}" type="presParOf" srcId="{C1663338-8488-44B5-8FA3-1442015E1534}" destId="{2A8BA78F-B799-4E17-9FE4-2FFFBEC50B11}" srcOrd="0" destOrd="0" presId="urn:microsoft.com/office/officeart/2005/8/layout/default"/>
    <dgm:cxn modelId="{BE505660-2246-429C-9E84-BB835D8A8BEA}" type="presParOf" srcId="{C1663338-8488-44B5-8FA3-1442015E1534}" destId="{8695097B-E41B-497D-BDFC-1B758DC246C7}" srcOrd="1" destOrd="0" presId="urn:microsoft.com/office/officeart/2005/8/layout/default"/>
    <dgm:cxn modelId="{B75E84C1-32B2-4328-B28E-EBF917DF7E92}" type="presParOf" srcId="{C1663338-8488-44B5-8FA3-1442015E1534}" destId="{57E38A7D-307D-4C36-B76C-6F8FDE44DBB2}" srcOrd="2" destOrd="0" presId="urn:microsoft.com/office/officeart/2005/8/layout/default"/>
    <dgm:cxn modelId="{E48C138C-937E-477C-A33D-E729F69D7415}" type="presParOf" srcId="{C1663338-8488-44B5-8FA3-1442015E1534}" destId="{C4B0F77E-4D1E-4FC6-9F6B-43DEF407424D}" srcOrd="3" destOrd="0" presId="urn:microsoft.com/office/officeart/2005/8/layout/default"/>
    <dgm:cxn modelId="{E1869FE2-4FD2-4940-A43D-4DF3CE5C2D2E}" type="presParOf" srcId="{C1663338-8488-44B5-8FA3-1442015E1534}" destId="{9040D0F2-8B1E-489E-92B7-9DB714295890}"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6ABBFE6-639C-4EA2-8E97-642F77D23D8A}" type="doc">
      <dgm:prSet loTypeId="urn:microsoft.com/office/officeart/2005/8/layout/orgChart1" loCatId="hierarchy" qsTypeId="urn:microsoft.com/office/officeart/2005/8/quickstyle/simple2" qsCatId="simple" csTypeId="urn:microsoft.com/office/officeart/2005/8/colors/accent1_2" csCatId="accent1" phldr="1"/>
      <dgm:spPr/>
      <dgm:t>
        <a:bodyPr/>
        <a:lstStyle/>
        <a:p>
          <a:endParaRPr lang="es-CL"/>
        </a:p>
      </dgm:t>
    </dgm:pt>
    <dgm:pt modelId="{B00E36B9-689B-47E7-8679-6E45B9FDF354}">
      <dgm:prSet phldrT="[Texto]" custT="1"/>
      <dgm:spPr>
        <a:xfrm>
          <a:off x="3572" y="556000"/>
          <a:ext cx="1945296" cy="593454"/>
        </a:xfrm>
        <a:solidFill>
          <a:srgbClr val="C0504D"/>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s-CL" sz="1400" b="1" dirty="0" smtClean="0">
              <a:solidFill>
                <a:sysClr val="window" lastClr="FFFFFF"/>
              </a:solidFill>
              <a:latin typeface="Calibri"/>
              <a:ea typeface="+mn-ea"/>
              <a:cs typeface="+mn-cs"/>
            </a:rPr>
            <a:t>PROCESO DE INGRESO</a:t>
          </a:r>
          <a:endParaRPr lang="es-CL" sz="1400" b="1" dirty="0">
            <a:solidFill>
              <a:sysClr val="window" lastClr="FFFFFF"/>
            </a:solidFill>
            <a:latin typeface="Calibri"/>
            <a:ea typeface="+mn-ea"/>
            <a:cs typeface="+mn-cs"/>
          </a:endParaRPr>
        </a:p>
      </dgm:t>
    </dgm:pt>
    <dgm:pt modelId="{7F5AE0D0-7755-4886-B491-EA4C4D99068A}" type="parTrans" cxnId="{7E957AF5-31DB-47F7-A729-DF3F4A530C8F}">
      <dgm:prSet/>
      <dgm:spPr/>
      <dgm:t>
        <a:bodyPr/>
        <a:lstStyle/>
        <a:p>
          <a:endParaRPr lang="es-CL" sz="1200" dirty="0"/>
        </a:p>
      </dgm:t>
    </dgm:pt>
    <dgm:pt modelId="{F3D3945F-D0FF-496A-B739-9AA839C03926}" type="sibTrans" cxnId="{7E957AF5-31DB-47F7-A729-DF3F4A530C8F}">
      <dgm:prSet/>
      <dgm:spPr/>
      <dgm:t>
        <a:bodyPr/>
        <a:lstStyle/>
        <a:p>
          <a:endParaRPr lang="es-CL" sz="1200" dirty="0"/>
        </a:p>
      </dgm:t>
    </dgm:pt>
    <dgm:pt modelId="{701FFD1B-5532-42B8-B30D-F362A02926F5}">
      <dgm:prSet phldrT="[Texto]" custT="1"/>
      <dgm:spPr>
        <a:xfrm>
          <a:off x="486" y="1398706"/>
          <a:ext cx="1951468" cy="2190079"/>
        </a:xfr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r>
            <a:rPr lang="es-CL" sz="1600" b="1" dirty="0" smtClean="0">
              <a:solidFill>
                <a:sysClr val="window" lastClr="FFFFFF"/>
              </a:solidFill>
              <a:latin typeface="Calibri"/>
              <a:ea typeface="+mn-ea"/>
              <a:cs typeface="+mn-cs"/>
            </a:rPr>
            <a:t>FISIATRIA </a:t>
          </a:r>
          <a:endParaRPr lang="es-CL" sz="1600" b="1" dirty="0">
            <a:solidFill>
              <a:sysClr val="window" lastClr="FFFFFF"/>
            </a:solidFill>
            <a:latin typeface="Calibri"/>
            <a:ea typeface="+mn-ea"/>
            <a:cs typeface="+mn-cs"/>
          </a:endParaRPr>
        </a:p>
      </dgm:t>
    </dgm:pt>
    <dgm:pt modelId="{6494BC7C-A27B-469B-8FFC-D0AF78C6CAD7}" type="parTrans" cxnId="{43CC3E31-3B9E-47FC-9A4C-94EA8B6AC684}">
      <dgm:prSet/>
      <dgm:spPr>
        <a:xfrm>
          <a:off x="930501" y="1149455"/>
          <a:ext cx="91440" cy="249250"/>
        </a:xfrm>
        <a:noFill/>
        <a:ln w="25400" cap="flat" cmpd="sng" algn="ctr">
          <a:solidFill>
            <a:srgbClr val="4F81BD">
              <a:shade val="60000"/>
              <a:hueOff val="0"/>
              <a:satOff val="0"/>
              <a:lumOff val="0"/>
              <a:alphaOff val="0"/>
            </a:srgbClr>
          </a:solidFill>
          <a:prstDash val="solid"/>
        </a:ln>
        <a:effectLst/>
      </dgm:spPr>
      <dgm:t>
        <a:bodyPr/>
        <a:lstStyle/>
        <a:p>
          <a:endParaRPr lang="es-CL"/>
        </a:p>
      </dgm:t>
    </dgm:pt>
    <dgm:pt modelId="{17C0A509-F35E-4FAA-AE51-315A781BC3BA}" type="sibTrans" cxnId="{43CC3E31-3B9E-47FC-9A4C-94EA8B6AC684}">
      <dgm:prSet/>
      <dgm:spPr/>
      <dgm:t>
        <a:bodyPr/>
        <a:lstStyle/>
        <a:p>
          <a:endParaRPr lang="es-CL"/>
        </a:p>
      </dgm:t>
    </dgm:pt>
    <dgm:pt modelId="{30A6807B-B085-406B-A4F3-34CC389DE924}" type="pres">
      <dgm:prSet presAssocID="{C6ABBFE6-639C-4EA2-8E97-642F77D23D8A}" presName="hierChild1" presStyleCnt="0">
        <dgm:presLayoutVars>
          <dgm:orgChart val="1"/>
          <dgm:chPref val="1"/>
          <dgm:dir/>
          <dgm:animOne val="branch"/>
          <dgm:animLvl val="lvl"/>
          <dgm:resizeHandles/>
        </dgm:presLayoutVars>
      </dgm:prSet>
      <dgm:spPr/>
      <dgm:t>
        <a:bodyPr/>
        <a:lstStyle/>
        <a:p>
          <a:endParaRPr lang="es-CL"/>
        </a:p>
      </dgm:t>
    </dgm:pt>
    <dgm:pt modelId="{A48FB6B2-7D10-4FFF-8C83-81B6CD20185A}" type="pres">
      <dgm:prSet presAssocID="{B00E36B9-689B-47E7-8679-6E45B9FDF354}" presName="hierRoot1" presStyleCnt="0">
        <dgm:presLayoutVars>
          <dgm:hierBranch val="init"/>
        </dgm:presLayoutVars>
      </dgm:prSet>
      <dgm:spPr/>
    </dgm:pt>
    <dgm:pt modelId="{5249B5C6-B8D1-48BC-B69A-14594BCB00C9}" type="pres">
      <dgm:prSet presAssocID="{B00E36B9-689B-47E7-8679-6E45B9FDF354}" presName="rootComposite1" presStyleCnt="0"/>
      <dgm:spPr/>
    </dgm:pt>
    <dgm:pt modelId="{311360C0-BB5C-4C49-A652-E1C369F417DE}" type="pres">
      <dgm:prSet presAssocID="{B00E36B9-689B-47E7-8679-6E45B9FDF354}" presName="rootText1" presStyleLbl="node0" presStyleIdx="0" presStyleCnt="1" custScaleX="163896">
        <dgm:presLayoutVars>
          <dgm:chPref val="3"/>
        </dgm:presLayoutVars>
      </dgm:prSet>
      <dgm:spPr>
        <a:prstGeom prst="rect">
          <a:avLst/>
        </a:prstGeom>
      </dgm:spPr>
      <dgm:t>
        <a:bodyPr/>
        <a:lstStyle/>
        <a:p>
          <a:endParaRPr lang="es-CL"/>
        </a:p>
      </dgm:t>
    </dgm:pt>
    <dgm:pt modelId="{9A59893F-4BC7-4F14-95FD-B54CF859C307}" type="pres">
      <dgm:prSet presAssocID="{B00E36B9-689B-47E7-8679-6E45B9FDF354}" presName="rootConnector1" presStyleLbl="node1" presStyleIdx="0" presStyleCnt="0"/>
      <dgm:spPr/>
      <dgm:t>
        <a:bodyPr/>
        <a:lstStyle/>
        <a:p>
          <a:endParaRPr lang="es-CL"/>
        </a:p>
      </dgm:t>
    </dgm:pt>
    <dgm:pt modelId="{3DC9367F-BB33-4C06-BDA9-A6C79F902AAB}" type="pres">
      <dgm:prSet presAssocID="{B00E36B9-689B-47E7-8679-6E45B9FDF354}" presName="hierChild2" presStyleCnt="0"/>
      <dgm:spPr/>
    </dgm:pt>
    <dgm:pt modelId="{3D2B69FB-CAEB-4FD0-BECD-74E9A073DFE0}" type="pres">
      <dgm:prSet presAssocID="{6494BC7C-A27B-469B-8FFC-D0AF78C6CAD7}" presName="Name37" presStyleLbl="parChTrans1D2" presStyleIdx="0" presStyleCnt="1"/>
      <dgm:spPr>
        <a:custGeom>
          <a:avLst/>
          <a:gdLst/>
          <a:ahLst/>
          <a:cxnLst/>
          <a:rect l="0" t="0" r="0" b="0"/>
          <a:pathLst>
            <a:path>
              <a:moveTo>
                <a:pt x="45720" y="0"/>
              </a:moveTo>
              <a:lnTo>
                <a:pt x="45720" y="249250"/>
              </a:lnTo>
            </a:path>
          </a:pathLst>
        </a:custGeom>
      </dgm:spPr>
      <dgm:t>
        <a:bodyPr/>
        <a:lstStyle/>
        <a:p>
          <a:endParaRPr lang="es-CL"/>
        </a:p>
      </dgm:t>
    </dgm:pt>
    <dgm:pt modelId="{A6AB799F-27FA-4ABB-BD0B-87826EE8C560}" type="pres">
      <dgm:prSet presAssocID="{701FFD1B-5532-42B8-B30D-F362A02926F5}" presName="hierRoot2" presStyleCnt="0">
        <dgm:presLayoutVars>
          <dgm:hierBranch val="init"/>
        </dgm:presLayoutVars>
      </dgm:prSet>
      <dgm:spPr/>
    </dgm:pt>
    <dgm:pt modelId="{51F320D8-00AE-4B82-A474-A8F1C3024A0B}" type="pres">
      <dgm:prSet presAssocID="{701FFD1B-5532-42B8-B30D-F362A02926F5}" presName="rootComposite" presStyleCnt="0"/>
      <dgm:spPr/>
    </dgm:pt>
    <dgm:pt modelId="{657ADE44-C9A7-468B-AF82-44684DE0744F}" type="pres">
      <dgm:prSet presAssocID="{701FFD1B-5532-42B8-B30D-F362A02926F5}" presName="rootText" presStyleLbl="node2" presStyleIdx="0" presStyleCnt="1" custScaleX="164416" custScaleY="154547">
        <dgm:presLayoutVars>
          <dgm:chPref val="3"/>
        </dgm:presLayoutVars>
      </dgm:prSet>
      <dgm:spPr>
        <a:prstGeom prst="rect">
          <a:avLst/>
        </a:prstGeom>
      </dgm:spPr>
      <dgm:t>
        <a:bodyPr/>
        <a:lstStyle/>
        <a:p>
          <a:endParaRPr lang="es-CL"/>
        </a:p>
      </dgm:t>
    </dgm:pt>
    <dgm:pt modelId="{02E10AD5-B5B5-4C2D-9B3E-F580820DA20B}" type="pres">
      <dgm:prSet presAssocID="{701FFD1B-5532-42B8-B30D-F362A02926F5}" presName="rootConnector" presStyleLbl="node2" presStyleIdx="0" presStyleCnt="1"/>
      <dgm:spPr/>
      <dgm:t>
        <a:bodyPr/>
        <a:lstStyle/>
        <a:p>
          <a:endParaRPr lang="es-CL"/>
        </a:p>
      </dgm:t>
    </dgm:pt>
    <dgm:pt modelId="{ED0C32AE-D9F8-4112-90AF-C771EE90D37C}" type="pres">
      <dgm:prSet presAssocID="{701FFD1B-5532-42B8-B30D-F362A02926F5}" presName="hierChild4" presStyleCnt="0"/>
      <dgm:spPr/>
    </dgm:pt>
    <dgm:pt modelId="{AE363766-DACE-4933-BA80-5311816E7C9E}" type="pres">
      <dgm:prSet presAssocID="{701FFD1B-5532-42B8-B30D-F362A02926F5}" presName="hierChild5" presStyleCnt="0"/>
      <dgm:spPr/>
    </dgm:pt>
    <dgm:pt modelId="{F6280265-5F8E-4CE7-ABD6-5A65F41D8A1B}" type="pres">
      <dgm:prSet presAssocID="{B00E36B9-689B-47E7-8679-6E45B9FDF354}" presName="hierChild3" presStyleCnt="0"/>
      <dgm:spPr/>
    </dgm:pt>
  </dgm:ptLst>
  <dgm:cxnLst>
    <dgm:cxn modelId="{611593B1-05E3-4BA6-9CB5-657D8D98C6E3}" type="presOf" srcId="{B00E36B9-689B-47E7-8679-6E45B9FDF354}" destId="{311360C0-BB5C-4C49-A652-E1C369F417DE}" srcOrd="0" destOrd="0" presId="urn:microsoft.com/office/officeart/2005/8/layout/orgChart1"/>
    <dgm:cxn modelId="{83B879DD-1928-4EAB-B6B2-EC56CCD5883F}" type="presOf" srcId="{C6ABBFE6-639C-4EA2-8E97-642F77D23D8A}" destId="{30A6807B-B085-406B-A4F3-34CC389DE924}" srcOrd="0" destOrd="0" presId="urn:microsoft.com/office/officeart/2005/8/layout/orgChart1"/>
    <dgm:cxn modelId="{7E957AF5-31DB-47F7-A729-DF3F4A530C8F}" srcId="{C6ABBFE6-639C-4EA2-8E97-642F77D23D8A}" destId="{B00E36B9-689B-47E7-8679-6E45B9FDF354}" srcOrd="0" destOrd="0" parTransId="{7F5AE0D0-7755-4886-B491-EA4C4D99068A}" sibTransId="{F3D3945F-D0FF-496A-B739-9AA839C03926}"/>
    <dgm:cxn modelId="{43CC3E31-3B9E-47FC-9A4C-94EA8B6AC684}" srcId="{B00E36B9-689B-47E7-8679-6E45B9FDF354}" destId="{701FFD1B-5532-42B8-B30D-F362A02926F5}" srcOrd="0" destOrd="0" parTransId="{6494BC7C-A27B-469B-8FFC-D0AF78C6CAD7}" sibTransId="{17C0A509-F35E-4FAA-AE51-315A781BC3BA}"/>
    <dgm:cxn modelId="{65CA4D10-6240-4274-8AE9-610B121BBD13}" type="presOf" srcId="{701FFD1B-5532-42B8-B30D-F362A02926F5}" destId="{657ADE44-C9A7-468B-AF82-44684DE0744F}" srcOrd="0" destOrd="0" presId="urn:microsoft.com/office/officeart/2005/8/layout/orgChart1"/>
    <dgm:cxn modelId="{0B528796-0173-4DCC-8A09-22F66D71AC91}" type="presOf" srcId="{B00E36B9-689B-47E7-8679-6E45B9FDF354}" destId="{9A59893F-4BC7-4F14-95FD-B54CF859C307}" srcOrd="1" destOrd="0" presId="urn:microsoft.com/office/officeart/2005/8/layout/orgChart1"/>
    <dgm:cxn modelId="{62C9E0FA-9906-4AC0-9170-F54C08A66FAB}" type="presOf" srcId="{6494BC7C-A27B-469B-8FFC-D0AF78C6CAD7}" destId="{3D2B69FB-CAEB-4FD0-BECD-74E9A073DFE0}" srcOrd="0" destOrd="0" presId="urn:microsoft.com/office/officeart/2005/8/layout/orgChart1"/>
    <dgm:cxn modelId="{2319AD86-C817-421C-98A0-CCBD323F9967}" type="presOf" srcId="{701FFD1B-5532-42B8-B30D-F362A02926F5}" destId="{02E10AD5-B5B5-4C2D-9B3E-F580820DA20B}" srcOrd="1" destOrd="0" presId="urn:microsoft.com/office/officeart/2005/8/layout/orgChart1"/>
    <dgm:cxn modelId="{0237CA93-2118-4CBA-B6FB-CC63722EA10C}" type="presParOf" srcId="{30A6807B-B085-406B-A4F3-34CC389DE924}" destId="{A48FB6B2-7D10-4FFF-8C83-81B6CD20185A}" srcOrd="0" destOrd="0" presId="urn:microsoft.com/office/officeart/2005/8/layout/orgChart1"/>
    <dgm:cxn modelId="{29461678-4D29-44DB-BBEA-2DDE620B6E69}" type="presParOf" srcId="{A48FB6B2-7D10-4FFF-8C83-81B6CD20185A}" destId="{5249B5C6-B8D1-48BC-B69A-14594BCB00C9}" srcOrd="0" destOrd="0" presId="urn:microsoft.com/office/officeart/2005/8/layout/orgChart1"/>
    <dgm:cxn modelId="{D022A01B-128B-481E-846E-44F764B613C7}" type="presParOf" srcId="{5249B5C6-B8D1-48BC-B69A-14594BCB00C9}" destId="{311360C0-BB5C-4C49-A652-E1C369F417DE}" srcOrd="0" destOrd="0" presId="urn:microsoft.com/office/officeart/2005/8/layout/orgChart1"/>
    <dgm:cxn modelId="{E6A4077C-1236-4F2C-B5A8-B9734EFA7D16}" type="presParOf" srcId="{5249B5C6-B8D1-48BC-B69A-14594BCB00C9}" destId="{9A59893F-4BC7-4F14-95FD-B54CF859C307}" srcOrd="1" destOrd="0" presId="urn:microsoft.com/office/officeart/2005/8/layout/orgChart1"/>
    <dgm:cxn modelId="{ACBC2C14-A44E-402F-A9B6-D717D95F42FD}" type="presParOf" srcId="{A48FB6B2-7D10-4FFF-8C83-81B6CD20185A}" destId="{3DC9367F-BB33-4C06-BDA9-A6C79F902AAB}" srcOrd="1" destOrd="0" presId="urn:microsoft.com/office/officeart/2005/8/layout/orgChart1"/>
    <dgm:cxn modelId="{E4B5C1BF-5628-4433-B99E-A6BEF3D049DB}" type="presParOf" srcId="{3DC9367F-BB33-4C06-BDA9-A6C79F902AAB}" destId="{3D2B69FB-CAEB-4FD0-BECD-74E9A073DFE0}" srcOrd="0" destOrd="0" presId="urn:microsoft.com/office/officeart/2005/8/layout/orgChart1"/>
    <dgm:cxn modelId="{FCA6D7F2-3EF6-433B-86EB-428332966586}" type="presParOf" srcId="{3DC9367F-BB33-4C06-BDA9-A6C79F902AAB}" destId="{A6AB799F-27FA-4ABB-BD0B-87826EE8C560}" srcOrd="1" destOrd="0" presId="urn:microsoft.com/office/officeart/2005/8/layout/orgChart1"/>
    <dgm:cxn modelId="{F88648FA-2B93-4626-A594-9C99C4869F0C}" type="presParOf" srcId="{A6AB799F-27FA-4ABB-BD0B-87826EE8C560}" destId="{51F320D8-00AE-4B82-A474-A8F1C3024A0B}" srcOrd="0" destOrd="0" presId="urn:microsoft.com/office/officeart/2005/8/layout/orgChart1"/>
    <dgm:cxn modelId="{DEA06699-A07B-4CA8-8811-D98544427674}" type="presParOf" srcId="{51F320D8-00AE-4B82-A474-A8F1C3024A0B}" destId="{657ADE44-C9A7-468B-AF82-44684DE0744F}" srcOrd="0" destOrd="0" presId="urn:microsoft.com/office/officeart/2005/8/layout/orgChart1"/>
    <dgm:cxn modelId="{3BD8D482-AB7C-4559-B235-DACFE063C1AD}" type="presParOf" srcId="{51F320D8-00AE-4B82-A474-A8F1C3024A0B}" destId="{02E10AD5-B5B5-4C2D-9B3E-F580820DA20B}" srcOrd="1" destOrd="0" presId="urn:microsoft.com/office/officeart/2005/8/layout/orgChart1"/>
    <dgm:cxn modelId="{6713D8EB-5675-43E1-AC5F-4A34410FB3B0}" type="presParOf" srcId="{A6AB799F-27FA-4ABB-BD0B-87826EE8C560}" destId="{ED0C32AE-D9F8-4112-90AF-C771EE90D37C}" srcOrd="1" destOrd="0" presId="urn:microsoft.com/office/officeart/2005/8/layout/orgChart1"/>
    <dgm:cxn modelId="{74B944F0-8DD5-4ED5-AFC9-3A76EE06EA61}" type="presParOf" srcId="{A6AB799F-27FA-4ABB-BD0B-87826EE8C560}" destId="{AE363766-DACE-4933-BA80-5311816E7C9E}" srcOrd="2" destOrd="0" presId="urn:microsoft.com/office/officeart/2005/8/layout/orgChart1"/>
    <dgm:cxn modelId="{C1B7F412-4119-45C0-B107-A9DDE9479FF3}" type="presParOf" srcId="{A48FB6B2-7D10-4FFF-8C83-81B6CD20185A}" destId="{F6280265-5F8E-4CE7-ABD6-5A65F41D8A1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3BE52-3B0B-4CA4-AC61-DDD5C0106F46}">
      <dsp:nvSpPr>
        <dsp:cNvPr id="0" name=""/>
        <dsp:cNvSpPr/>
      </dsp:nvSpPr>
      <dsp:spPr>
        <a:xfrm>
          <a:off x="0" y="279184"/>
          <a:ext cx="1275387" cy="765232"/>
        </a:xfrm>
        <a:prstGeom prst="rect">
          <a:avLst/>
        </a:prstGeo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L" sz="1100" kern="1200" dirty="0" smtClean="0">
              <a:solidFill>
                <a:sysClr val="window" lastClr="FFFFFF"/>
              </a:solidFill>
              <a:latin typeface="Calibri"/>
              <a:ea typeface="+mn-ea"/>
              <a:cs typeface="+mn-cs"/>
            </a:rPr>
            <a:t>KINESIOLOGIA</a:t>
          </a:r>
          <a:endParaRPr lang="es-CL" sz="1100" kern="1200" dirty="0">
            <a:solidFill>
              <a:sysClr val="window" lastClr="FFFFFF"/>
            </a:solidFill>
            <a:latin typeface="Calibri"/>
            <a:ea typeface="+mn-ea"/>
            <a:cs typeface="+mn-cs"/>
          </a:endParaRPr>
        </a:p>
      </dsp:txBody>
      <dsp:txXfrm>
        <a:off x="0" y="279184"/>
        <a:ext cx="1275387" cy="765232"/>
      </dsp:txXfrm>
    </dsp:sp>
    <dsp:sp modelId="{2DC551CA-E359-4E92-88AC-AF6503BF5B9C}">
      <dsp:nvSpPr>
        <dsp:cNvPr id="0" name=""/>
        <dsp:cNvSpPr/>
      </dsp:nvSpPr>
      <dsp:spPr>
        <a:xfrm>
          <a:off x="1402926" y="279184"/>
          <a:ext cx="1275387" cy="765232"/>
        </a:xfrm>
        <a:prstGeom prst="rect">
          <a:avLst/>
        </a:prstGeo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L" sz="1100" kern="1200" dirty="0" smtClean="0">
              <a:solidFill>
                <a:sysClr val="window" lastClr="FFFFFF"/>
              </a:solidFill>
              <a:latin typeface="Calibri"/>
              <a:ea typeface="+mn-ea"/>
              <a:cs typeface="+mn-cs"/>
            </a:rPr>
            <a:t>FONOAUDIOLOGIA</a:t>
          </a:r>
          <a:endParaRPr lang="es-CL" sz="1100" kern="1200" dirty="0">
            <a:solidFill>
              <a:sysClr val="window" lastClr="FFFFFF"/>
            </a:solidFill>
            <a:latin typeface="Calibri"/>
            <a:ea typeface="+mn-ea"/>
            <a:cs typeface="+mn-cs"/>
          </a:endParaRPr>
        </a:p>
      </dsp:txBody>
      <dsp:txXfrm>
        <a:off x="1402926" y="279184"/>
        <a:ext cx="1275387" cy="765232"/>
      </dsp:txXfrm>
    </dsp:sp>
    <dsp:sp modelId="{2F1D1069-77A2-419D-8530-86D213154748}">
      <dsp:nvSpPr>
        <dsp:cNvPr id="0" name=""/>
        <dsp:cNvSpPr/>
      </dsp:nvSpPr>
      <dsp:spPr>
        <a:xfrm>
          <a:off x="2805853" y="279184"/>
          <a:ext cx="1275387" cy="765232"/>
        </a:xfrm>
        <a:prstGeom prst="rect">
          <a:avLst/>
        </a:prstGeo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L" sz="1100" kern="1200" dirty="0" smtClean="0">
              <a:solidFill>
                <a:sysClr val="window" lastClr="FFFFFF"/>
              </a:solidFill>
              <a:latin typeface="Calibri"/>
              <a:ea typeface="+mn-ea"/>
              <a:cs typeface="+mn-cs"/>
            </a:rPr>
            <a:t>TERAPIA OCUPACIONAL</a:t>
          </a:r>
          <a:endParaRPr lang="es-CL" sz="1100" kern="1200" dirty="0">
            <a:solidFill>
              <a:sysClr val="window" lastClr="FFFFFF"/>
            </a:solidFill>
            <a:latin typeface="Calibri"/>
            <a:ea typeface="+mn-ea"/>
            <a:cs typeface="+mn-cs"/>
          </a:endParaRPr>
        </a:p>
      </dsp:txBody>
      <dsp:txXfrm>
        <a:off x="2805853" y="279184"/>
        <a:ext cx="1275387" cy="765232"/>
      </dsp:txXfrm>
    </dsp:sp>
    <dsp:sp modelId="{3A067875-3658-4549-BC54-2706D9997279}">
      <dsp:nvSpPr>
        <dsp:cNvPr id="0" name=""/>
        <dsp:cNvSpPr/>
      </dsp:nvSpPr>
      <dsp:spPr>
        <a:xfrm>
          <a:off x="24768" y="1171956"/>
          <a:ext cx="1275387" cy="765232"/>
        </a:xfrm>
        <a:prstGeom prst="rect">
          <a:avLst/>
        </a:prstGeo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L" sz="1100" kern="1200" dirty="0" smtClean="0">
              <a:solidFill>
                <a:sysClr val="window" lastClr="FFFFFF"/>
              </a:solidFill>
              <a:latin typeface="Calibri"/>
              <a:ea typeface="+mn-ea"/>
              <a:cs typeface="+mn-cs"/>
            </a:rPr>
            <a:t>HIDROTERAPIA</a:t>
          </a:r>
          <a:endParaRPr lang="es-CL" sz="1100" kern="1200" dirty="0">
            <a:solidFill>
              <a:sysClr val="window" lastClr="FFFFFF"/>
            </a:solidFill>
            <a:latin typeface="Calibri"/>
            <a:ea typeface="+mn-ea"/>
            <a:cs typeface="+mn-cs"/>
          </a:endParaRPr>
        </a:p>
      </dsp:txBody>
      <dsp:txXfrm>
        <a:off x="24768" y="1171956"/>
        <a:ext cx="1275387" cy="765232"/>
      </dsp:txXfrm>
    </dsp:sp>
    <dsp:sp modelId="{7E4F0C94-98CC-4155-842F-52A3BA473654}">
      <dsp:nvSpPr>
        <dsp:cNvPr id="0" name=""/>
        <dsp:cNvSpPr/>
      </dsp:nvSpPr>
      <dsp:spPr>
        <a:xfrm>
          <a:off x="1402926" y="1171956"/>
          <a:ext cx="1275387" cy="765232"/>
        </a:xfrm>
        <a:prstGeom prst="rect">
          <a:avLst/>
        </a:prstGeo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L" sz="1100" kern="1200" dirty="0" smtClean="0">
              <a:solidFill>
                <a:sysClr val="window" lastClr="FFFFFF"/>
              </a:solidFill>
              <a:latin typeface="Calibri"/>
              <a:ea typeface="+mn-ea"/>
              <a:cs typeface="+mn-cs"/>
            </a:rPr>
            <a:t>PSICOLOGIA</a:t>
          </a:r>
          <a:endParaRPr lang="es-CL" sz="1100" kern="1200" dirty="0">
            <a:solidFill>
              <a:sysClr val="window" lastClr="FFFFFF"/>
            </a:solidFill>
            <a:latin typeface="Calibri"/>
            <a:ea typeface="+mn-ea"/>
            <a:cs typeface="+mn-cs"/>
          </a:endParaRPr>
        </a:p>
      </dsp:txBody>
      <dsp:txXfrm>
        <a:off x="1402926" y="1171956"/>
        <a:ext cx="1275387" cy="765232"/>
      </dsp:txXfrm>
    </dsp:sp>
    <dsp:sp modelId="{DA9DCC0A-378B-43DF-9629-470F449CC643}">
      <dsp:nvSpPr>
        <dsp:cNvPr id="0" name=""/>
        <dsp:cNvSpPr/>
      </dsp:nvSpPr>
      <dsp:spPr>
        <a:xfrm>
          <a:off x="2805853" y="1171956"/>
          <a:ext cx="1275387" cy="765232"/>
        </a:xfrm>
        <a:prstGeom prst="rect">
          <a:avLst/>
        </a:prstGeo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L" sz="1100" kern="1200" dirty="0" smtClean="0">
              <a:solidFill>
                <a:sysClr val="window" lastClr="FFFFFF"/>
              </a:solidFill>
              <a:latin typeface="Calibri"/>
              <a:ea typeface="+mn-ea"/>
              <a:cs typeface="+mn-cs"/>
            </a:rPr>
            <a:t>TRABAJO SOCIAL</a:t>
          </a:r>
          <a:endParaRPr lang="es-CL" sz="1100" kern="1200" dirty="0">
            <a:solidFill>
              <a:sysClr val="window" lastClr="FFFFFF"/>
            </a:solidFill>
            <a:latin typeface="Calibri"/>
            <a:ea typeface="+mn-ea"/>
            <a:cs typeface="+mn-cs"/>
          </a:endParaRPr>
        </a:p>
      </dsp:txBody>
      <dsp:txXfrm>
        <a:off x="2805853" y="1171956"/>
        <a:ext cx="1275387" cy="765232"/>
      </dsp:txXfrm>
    </dsp:sp>
    <dsp:sp modelId="{8564FCDC-B4A8-492B-A125-44010D4464FA}">
      <dsp:nvSpPr>
        <dsp:cNvPr id="0" name=""/>
        <dsp:cNvSpPr/>
      </dsp:nvSpPr>
      <dsp:spPr>
        <a:xfrm>
          <a:off x="0" y="2064727"/>
          <a:ext cx="1275387" cy="765232"/>
        </a:xfrm>
        <a:prstGeom prst="rect">
          <a:avLst/>
        </a:prstGeo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L" sz="1100" kern="1200" dirty="0" smtClean="0">
              <a:solidFill>
                <a:sysClr val="window" lastClr="FFFFFF"/>
              </a:solidFill>
              <a:latin typeface="Calibri"/>
              <a:ea typeface="+mn-ea"/>
              <a:cs typeface="+mn-cs"/>
            </a:rPr>
            <a:t>EDUCACION ESPECIAL</a:t>
          </a:r>
          <a:endParaRPr lang="es-CL" sz="1100" kern="1200" dirty="0">
            <a:solidFill>
              <a:sysClr val="window" lastClr="FFFFFF"/>
            </a:solidFill>
            <a:latin typeface="Calibri"/>
            <a:ea typeface="+mn-ea"/>
            <a:cs typeface="+mn-cs"/>
          </a:endParaRPr>
        </a:p>
      </dsp:txBody>
      <dsp:txXfrm>
        <a:off x="0" y="2064727"/>
        <a:ext cx="1275387" cy="765232"/>
      </dsp:txXfrm>
    </dsp:sp>
    <dsp:sp modelId="{1AD0D2BD-5618-4CA1-8CB8-9235E9FDF25B}">
      <dsp:nvSpPr>
        <dsp:cNvPr id="0" name=""/>
        <dsp:cNvSpPr/>
      </dsp:nvSpPr>
      <dsp:spPr>
        <a:xfrm>
          <a:off x="1402926" y="2064727"/>
          <a:ext cx="1275387" cy="765232"/>
        </a:xfrm>
        <a:prstGeom prst="rect">
          <a:avLst/>
        </a:prstGeo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L" sz="1100" kern="1200" dirty="0" smtClean="0">
              <a:solidFill>
                <a:sysClr val="window" lastClr="FFFFFF"/>
              </a:solidFill>
              <a:latin typeface="Calibri"/>
              <a:ea typeface="+mn-ea"/>
              <a:cs typeface="+mn-cs"/>
            </a:rPr>
            <a:t>DEPORTES INCLUSIVO</a:t>
          </a:r>
          <a:endParaRPr lang="es-CL" sz="1100" kern="1200" dirty="0">
            <a:solidFill>
              <a:sysClr val="window" lastClr="FFFFFF"/>
            </a:solidFill>
            <a:latin typeface="Calibri"/>
            <a:ea typeface="+mn-ea"/>
            <a:cs typeface="+mn-cs"/>
          </a:endParaRPr>
        </a:p>
      </dsp:txBody>
      <dsp:txXfrm>
        <a:off x="1402926" y="2064727"/>
        <a:ext cx="1275387" cy="765232"/>
      </dsp:txXfrm>
    </dsp:sp>
    <dsp:sp modelId="{B2EF4FD1-77FD-467B-82B1-0EFB3A0A441B}">
      <dsp:nvSpPr>
        <dsp:cNvPr id="0" name=""/>
        <dsp:cNvSpPr/>
      </dsp:nvSpPr>
      <dsp:spPr>
        <a:xfrm>
          <a:off x="2805853" y="2064727"/>
          <a:ext cx="1275387" cy="765232"/>
        </a:xfrm>
        <a:prstGeom prst="rect">
          <a:avLst/>
        </a:prstGeo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L" sz="1100" kern="1200" dirty="0" smtClean="0">
              <a:solidFill>
                <a:sysClr val="window" lastClr="FFFFFF"/>
              </a:solidFill>
              <a:latin typeface="Calibri"/>
              <a:ea typeface="+mn-ea"/>
              <a:cs typeface="+mn-cs"/>
            </a:rPr>
            <a:t>TERAPIAS COMPLEMENTARIAS</a:t>
          </a:r>
          <a:endParaRPr lang="es-CL" sz="1100" kern="1200" dirty="0">
            <a:solidFill>
              <a:sysClr val="window" lastClr="FFFFFF"/>
            </a:solidFill>
            <a:latin typeface="Calibri"/>
            <a:ea typeface="+mn-ea"/>
            <a:cs typeface="+mn-cs"/>
          </a:endParaRPr>
        </a:p>
      </dsp:txBody>
      <dsp:txXfrm>
        <a:off x="2805853" y="2064727"/>
        <a:ext cx="1275387" cy="765232"/>
      </dsp:txXfrm>
    </dsp:sp>
    <dsp:sp modelId="{22D7230F-7D57-4530-9525-EFED0DC01B4B}">
      <dsp:nvSpPr>
        <dsp:cNvPr id="0" name=""/>
        <dsp:cNvSpPr/>
      </dsp:nvSpPr>
      <dsp:spPr>
        <a:xfrm>
          <a:off x="0" y="2957499"/>
          <a:ext cx="1275387" cy="765232"/>
        </a:xfrm>
        <a:prstGeom prst="rect">
          <a:avLst/>
        </a:prstGeo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L" sz="1100" kern="1200" smtClean="0">
              <a:solidFill>
                <a:sysClr val="window" lastClr="FFFFFF"/>
              </a:solidFill>
              <a:latin typeface="Calibri"/>
              <a:ea typeface="+mn-ea"/>
              <a:cs typeface="+mn-cs"/>
            </a:rPr>
            <a:t>TECNOLOGIAS ASISTIVAS</a:t>
          </a:r>
          <a:endParaRPr lang="es-CL" sz="1100" kern="1200" dirty="0">
            <a:solidFill>
              <a:sysClr val="window" lastClr="FFFFFF"/>
            </a:solidFill>
            <a:latin typeface="Calibri"/>
            <a:ea typeface="+mn-ea"/>
            <a:cs typeface="+mn-cs"/>
          </a:endParaRPr>
        </a:p>
      </dsp:txBody>
      <dsp:txXfrm>
        <a:off x="0" y="2957499"/>
        <a:ext cx="1275387" cy="765232"/>
      </dsp:txXfrm>
    </dsp:sp>
    <dsp:sp modelId="{F19A9A41-6CB2-4763-B57E-867AC198DA7B}">
      <dsp:nvSpPr>
        <dsp:cNvPr id="0" name=""/>
        <dsp:cNvSpPr/>
      </dsp:nvSpPr>
      <dsp:spPr>
        <a:xfrm>
          <a:off x="1402926" y="2957499"/>
          <a:ext cx="1275387" cy="765232"/>
        </a:xfrm>
        <a:prstGeom prst="rect">
          <a:avLst/>
        </a:prstGeo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L" sz="1100" kern="1200" dirty="0" smtClean="0">
              <a:solidFill>
                <a:sysClr val="window" lastClr="FFFFFF"/>
              </a:solidFill>
              <a:latin typeface="Calibri"/>
              <a:ea typeface="+mn-ea"/>
              <a:cs typeface="+mn-cs"/>
            </a:rPr>
            <a:t>ORTESIS Y PROTESIS</a:t>
          </a:r>
          <a:endParaRPr lang="es-CL" sz="1100" kern="1200" dirty="0">
            <a:solidFill>
              <a:sysClr val="window" lastClr="FFFFFF"/>
            </a:solidFill>
            <a:latin typeface="Calibri"/>
            <a:ea typeface="+mn-ea"/>
            <a:cs typeface="+mn-cs"/>
          </a:endParaRPr>
        </a:p>
      </dsp:txBody>
      <dsp:txXfrm>
        <a:off x="1402926" y="2957499"/>
        <a:ext cx="1275387" cy="765232"/>
      </dsp:txXfrm>
    </dsp:sp>
    <dsp:sp modelId="{F973E535-E174-44E5-9E32-4DEA880C4293}">
      <dsp:nvSpPr>
        <dsp:cNvPr id="0" name=""/>
        <dsp:cNvSpPr/>
      </dsp:nvSpPr>
      <dsp:spPr>
        <a:xfrm>
          <a:off x="2805853" y="2957499"/>
          <a:ext cx="1275387" cy="765232"/>
        </a:xfrm>
        <a:prstGeom prst="rect">
          <a:avLst/>
        </a:prstGeo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CL" sz="1100" kern="1200" dirty="0" smtClean="0">
              <a:solidFill>
                <a:sysClr val="window" lastClr="FFFFFF"/>
              </a:solidFill>
              <a:latin typeface="Calibri"/>
              <a:ea typeface="+mn-ea"/>
              <a:cs typeface="+mn-cs"/>
            </a:rPr>
            <a:t>ORIENTACIÓN E INTEGRACIÓN ESCOLAR</a:t>
          </a:r>
          <a:endParaRPr lang="es-CL" sz="1100" kern="1200" dirty="0">
            <a:solidFill>
              <a:sysClr val="window" lastClr="FFFFFF"/>
            </a:solidFill>
            <a:latin typeface="Calibri"/>
            <a:ea typeface="+mn-ea"/>
            <a:cs typeface="+mn-cs"/>
          </a:endParaRPr>
        </a:p>
      </dsp:txBody>
      <dsp:txXfrm>
        <a:off x="2805853" y="2957499"/>
        <a:ext cx="1275387" cy="7652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417F6-A4D8-4305-BF1A-30764F7C5328}">
      <dsp:nvSpPr>
        <dsp:cNvPr id="0" name=""/>
        <dsp:cNvSpPr/>
      </dsp:nvSpPr>
      <dsp:spPr>
        <a:xfrm>
          <a:off x="4975365" y="3550176"/>
          <a:ext cx="428828" cy="91440"/>
        </a:xfrm>
        <a:custGeom>
          <a:avLst/>
          <a:gdLst/>
          <a:ahLst/>
          <a:cxnLst/>
          <a:rect l="0" t="0" r="0" b="0"/>
          <a:pathLst>
            <a:path>
              <a:moveTo>
                <a:pt x="0" y="45720"/>
              </a:moveTo>
              <a:lnTo>
                <a:pt x="428828"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L" sz="500" kern="1200"/>
        </a:p>
      </dsp:txBody>
      <dsp:txXfrm>
        <a:off x="5179059" y="3585175"/>
        <a:ext cx="21441" cy="21441"/>
      </dsp:txXfrm>
    </dsp:sp>
    <dsp:sp modelId="{56F37840-9BB6-4388-ACAB-B4EE8C35855E}">
      <dsp:nvSpPr>
        <dsp:cNvPr id="0" name=""/>
        <dsp:cNvSpPr/>
      </dsp:nvSpPr>
      <dsp:spPr>
        <a:xfrm>
          <a:off x="1769144" y="1961642"/>
          <a:ext cx="428828" cy="1634254"/>
        </a:xfrm>
        <a:custGeom>
          <a:avLst/>
          <a:gdLst/>
          <a:ahLst/>
          <a:cxnLst/>
          <a:rect l="0" t="0" r="0" b="0"/>
          <a:pathLst>
            <a:path>
              <a:moveTo>
                <a:pt x="0" y="0"/>
              </a:moveTo>
              <a:lnTo>
                <a:pt x="214414" y="0"/>
              </a:lnTo>
              <a:lnTo>
                <a:pt x="214414" y="1634254"/>
              </a:lnTo>
              <a:lnTo>
                <a:pt x="428828" y="16342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CL" sz="600" kern="1200"/>
        </a:p>
      </dsp:txBody>
      <dsp:txXfrm>
        <a:off x="1941319" y="2736529"/>
        <a:ext cx="84479" cy="84479"/>
      </dsp:txXfrm>
    </dsp:sp>
    <dsp:sp modelId="{AE39C190-A4AF-4FAF-BB7E-52D938977804}">
      <dsp:nvSpPr>
        <dsp:cNvPr id="0" name=""/>
        <dsp:cNvSpPr/>
      </dsp:nvSpPr>
      <dsp:spPr>
        <a:xfrm>
          <a:off x="4964602" y="2733049"/>
          <a:ext cx="428828" cy="91440"/>
        </a:xfrm>
        <a:custGeom>
          <a:avLst/>
          <a:gdLst/>
          <a:ahLst/>
          <a:cxnLst/>
          <a:rect l="0" t="0" r="0" b="0"/>
          <a:pathLst>
            <a:path>
              <a:moveTo>
                <a:pt x="0" y="45720"/>
              </a:moveTo>
              <a:lnTo>
                <a:pt x="428828"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L" sz="500" kern="1200"/>
        </a:p>
      </dsp:txBody>
      <dsp:txXfrm>
        <a:off x="5168295" y="2768048"/>
        <a:ext cx="21441" cy="21441"/>
      </dsp:txXfrm>
    </dsp:sp>
    <dsp:sp modelId="{32C2616B-2BA6-456B-94FE-2804E51F1FB8}">
      <dsp:nvSpPr>
        <dsp:cNvPr id="0" name=""/>
        <dsp:cNvSpPr/>
      </dsp:nvSpPr>
      <dsp:spPr>
        <a:xfrm>
          <a:off x="1769144" y="1961642"/>
          <a:ext cx="428828" cy="817127"/>
        </a:xfrm>
        <a:custGeom>
          <a:avLst/>
          <a:gdLst/>
          <a:ahLst/>
          <a:cxnLst/>
          <a:rect l="0" t="0" r="0" b="0"/>
          <a:pathLst>
            <a:path>
              <a:moveTo>
                <a:pt x="0" y="0"/>
              </a:moveTo>
              <a:lnTo>
                <a:pt x="214414" y="0"/>
              </a:lnTo>
              <a:lnTo>
                <a:pt x="214414" y="817127"/>
              </a:lnTo>
              <a:lnTo>
                <a:pt x="428828" y="8171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L" sz="500" kern="1200"/>
        </a:p>
      </dsp:txBody>
      <dsp:txXfrm>
        <a:off x="1960488" y="2347135"/>
        <a:ext cx="46140" cy="46140"/>
      </dsp:txXfrm>
    </dsp:sp>
    <dsp:sp modelId="{C2F6A6BD-DADB-4323-8087-75B639436F92}">
      <dsp:nvSpPr>
        <dsp:cNvPr id="0" name=""/>
        <dsp:cNvSpPr/>
      </dsp:nvSpPr>
      <dsp:spPr>
        <a:xfrm>
          <a:off x="4959263" y="1553078"/>
          <a:ext cx="428828" cy="408563"/>
        </a:xfrm>
        <a:custGeom>
          <a:avLst/>
          <a:gdLst/>
          <a:ahLst/>
          <a:cxnLst/>
          <a:rect l="0" t="0" r="0" b="0"/>
          <a:pathLst>
            <a:path>
              <a:moveTo>
                <a:pt x="0" y="0"/>
              </a:moveTo>
              <a:lnTo>
                <a:pt x="214414" y="0"/>
              </a:lnTo>
              <a:lnTo>
                <a:pt x="214414" y="408563"/>
              </a:lnTo>
              <a:lnTo>
                <a:pt x="428828" y="4085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L" sz="500" kern="1200"/>
        </a:p>
      </dsp:txBody>
      <dsp:txXfrm>
        <a:off x="5158870" y="1742552"/>
        <a:ext cx="29614" cy="29614"/>
      </dsp:txXfrm>
    </dsp:sp>
    <dsp:sp modelId="{EE723460-18DA-42F7-A418-1BA3980EBC0B}">
      <dsp:nvSpPr>
        <dsp:cNvPr id="0" name=""/>
        <dsp:cNvSpPr/>
      </dsp:nvSpPr>
      <dsp:spPr>
        <a:xfrm>
          <a:off x="4959263" y="1144514"/>
          <a:ext cx="428828" cy="408563"/>
        </a:xfrm>
        <a:custGeom>
          <a:avLst/>
          <a:gdLst/>
          <a:ahLst/>
          <a:cxnLst/>
          <a:rect l="0" t="0" r="0" b="0"/>
          <a:pathLst>
            <a:path>
              <a:moveTo>
                <a:pt x="0" y="408563"/>
              </a:moveTo>
              <a:lnTo>
                <a:pt x="214414" y="408563"/>
              </a:lnTo>
              <a:lnTo>
                <a:pt x="214414" y="0"/>
              </a:lnTo>
              <a:lnTo>
                <a:pt x="428828"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L" sz="500" kern="1200" dirty="0"/>
        </a:p>
      </dsp:txBody>
      <dsp:txXfrm>
        <a:off x="5158870" y="1333989"/>
        <a:ext cx="29614" cy="29614"/>
      </dsp:txXfrm>
    </dsp:sp>
    <dsp:sp modelId="{FA5471C6-5E9E-44C4-94CA-DBC84AC3E70F}">
      <dsp:nvSpPr>
        <dsp:cNvPr id="0" name=""/>
        <dsp:cNvSpPr/>
      </dsp:nvSpPr>
      <dsp:spPr>
        <a:xfrm>
          <a:off x="1769144" y="1553078"/>
          <a:ext cx="428828" cy="408563"/>
        </a:xfrm>
        <a:custGeom>
          <a:avLst/>
          <a:gdLst/>
          <a:ahLst/>
          <a:cxnLst/>
          <a:rect l="0" t="0" r="0" b="0"/>
          <a:pathLst>
            <a:path>
              <a:moveTo>
                <a:pt x="0" y="408563"/>
              </a:moveTo>
              <a:lnTo>
                <a:pt x="214414" y="408563"/>
              </a:lnTo>
              <a:lnTo>
                <a:pt x="214414" y="0"/>
              </a:lnTo>
              <a:lnTo>
                <a:pt x="42882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L" sz="500" kern="1200" dirty="0"/>
        </a:p>
      </dsp:txBody>
      <dsp:txXfrm>
        <a:off x="1968751" y="1742552"/>
        <a:ext cx="29614" cy="29614"/>
      </dsp:txXfrm>
    </dsp:sp>
    <dsp:sp modelId="{0B419027-7098-412D-9301-4B15C1598F73}">
      <dsp:nvSpPr>
        <dsp:cNvPr id="0" name=""/>
        <dsp:cNvSpPr/>
      </dsp:nvSpPr>
      <dsp:spPr>
        <a:xfrm>
          <a:off x="4906024" y="281667"/>
          <a:ext cx="428828" cy="91440"/>
        </a:xfrm>
        <a:custGeom>
          <a:avLst/>
          <a:gdLst/>
          <a:ahLst/>
          <a:cxnLst/>
          <a:rect l="0" t="0" r="0" b="0"/>
          <a:pathLst>
            <a:path>
              <a:moveTo>
                <a:pt x="0" y="45720"/>
              </a:moveTo>
              <a:lnTo>
                <a:pt x="428828"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L" sz="500" kern="1200" dirty="0"/>
        </a:p>
      </dsp:txBody>
      <dsp:txXfrm>
        <a:off x="5109717" y="316666"/>
        <a:ext cx="21441" cy="21441"/>
      </dsp:txXfrm>
    </dsp:sp>
    <dsp:sp modelId="{378350CD-F569-49CD-9AEE-BAD975597989}">
      <dsp:nvSpPr>
        <dsp:cNvPr id="0" name=""/>
        <dsp:cNvSpPr/>
      </dsp:nvSpPr>
      <dsp:spPr>
        <a:xfrm>
          <a:off x="1769144" y="327387"/>
          <a:ext cx="428828" cy="1634254"/>
        </a:xfrm>
        <a:custGeom>
          <a:avLst/>
          <a:gdLst/>
          <a:ahLst/>
          <a:cxnLst/>
          <a:rect l="0" t="0" r="0" b="0"/>
          <a:pathLst>
            <a:path>
              <a:moveTo>
                <a:pt x="0" y="1634254"/>
              </a:moveTo>
              <a:lnTo>
                <a:pt x="214414" y="1634254"/>
              </a:lnTo>
              <a:lnTo>
                <a:pt x="214414" y="0"/>
              </a:lnTo>
              <a:lnTo>
                <a:pt x="42882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CL" sz="600" kern="1200"/>
        </a:p>
      </dsp:txBody>
      <dsp:txXfrm>
        <a:off x="1941319" y="1102275"/>
        <a:ext cx="84479" cy="84479"/>
      </dsp:txXfrm>
    </dsp:sp>
    <dsp:sp modelId="{E7187B2E-6362-4CB3-83DA-FB2ECF3E3398}">
      <dsp:nvSpPr>
        <dsp:cNvPr id="0" name=""/>
        <dsp:cNvSpPr/>
      </dsp:nvSpPr>
      <dsp:spPr>
        <a:xfrm rot="16200000">
          <a:off x="-277974" y="1634791"/>
          <a:ext cx="3440536" cy="653701"/>
        </a:xfrm>
        <a:prstGeom prst="rect">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CL" sz="1600" b="1" kern="1200" dirty="0" smtClean="0"/>
            <a:t>INDICACIONES</a:t>
          </a:r>
          <a:endParaRPr lang="es-CL" sz="1600" b="1" kern="1200" dirty="0"/>
        </a:p>
      </dsp:txBody>
      <dsp:txXfrm>
        <a:off x="-277974" y="1634791"/>
        <a:ext cx="3440536" cy="653701"/>
      </dsp:txXfrm>
    </dsp:sp>
    <dsp:sp modelId="{5E4CD09C-23CE-434C-9880-4A6371D6511C}">
      <dsp:nvSpPr>
        <dsp:cNvPr id="0" name=""/>
        <dsp:cNvSpPr/>
      </dsp:nvSpPr>
      <dsp:spPr>
        <a:xfrm>
          <a:off x="2197972" y="536"/>
          <a:ext cx="2708051" cy="653701"/>
        </a:xfrm>
        <a:prstGeom prst="rect">
          <a:avLst/>
        </a:prstGeom>
        <a:solidFill>
          <a:schemeClr val="tx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L" sz="1400" kern="1200" dirty="0" smtClean="0"/>
            <a:t>INCREMENTAR FUERZA MUSCULAR </a:t>
          </a:r>
          <a:endParaRPr lang="es-CL" sz="1400" kern="1200" dirty="0"/>
        </a:p>
      </dsp:txBody>
      <dsp:txXfrm>
        <a:off x="2197972" y="536"/>
        <a:ext cx="2708051" cy="653701"/>
      </dsp:txXfrm>
    </dsp:sp>
    <dsp:sp modelId="{97792FAB-9756-4DFB-B317-2919B524752A}">
      <dsp:nvSpPr>
        <dsp:cNvPr id="0" name=""/>
        <dsp:cNvSpPr/>
      </dsp:nvSpPr>
      <dsp:spPr>
        <a:xfrm>
          <a:off x="5334852" y="536"/>
          <a:ext cx="3112501" cy="653701"/>
        </a:xfrm>
        <a:prstGeom prst="rect">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L" sz="1400" kern="1200" dirty="0" smtClean="0"/>
            <a:t>MEDICAL RESEARCH COUNCIL SCALE</a:t>
          </a:r>
          <a:endParaRPr lang="es-CL" sz="1400" kern="1200" dirty="0"/>
        </a:p>
      </dsp:txBody>
      <dsp:txXfrm>
        <a:off x="5334852" y="536"/>
        <a:ext cx="3112501" cy="653701"/>
      </dsp:txXfrm>
    </dsp:sp>
    <dsp:sp modelId="{1E1572BA-609A-4C53-8563-D46AB335D39C}">
      <dsp:nvSpPr>
        <dsp:cNvPr id="0" name=""/>
        <dsp:cNvSpPr/>
      </dsp:nvSpPr>
      <dsp:spPr>
        <a:xfrm>
          <a:off x="2197972" y="1226227"/>
          <a:ext cx="2761290" cy="653701"/>
        </a:xfrm>
        <a:prstGeom prst="rect">
          <a:avLst/>
        </a:prstGeom>
        <a:solidFill>
          <a:schemeClr val="tx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L" sz="1400" kern="1200" dirty="0" smtClean="0"/>
            <a:t>MANEJO DE LA ESPASTICIDAD</a:t>
          </a:r>
          <a:endParaRPr lang="es-CL" sz="1400" kern="1200" dirty="0"/>
        </a:p>
      </dsp:txBody>
      <dsp:txXfrm>
        <a:off x="2197972" y="1226227"/>
        <a:ext cx="2761290" cy="653701"/>
      </dsp:txXfrm>
    </dsp:sp>
    <dsp:sp modelId="{3DAEDBF9-9281-4DE3-B2E7-01E3A704ECFD}">
      <dsp:nvSpPr>
        <dsp:cNvPr id="0" name=""/>
        <dsp:cNvSpPr/>
      </dsp:nvSpPr>
      <dsp:spPr>
        <a:xfrm>
          <a:off x="5388091" y="817663"/>
          <a:ext cx="3112501" cy="653701"/>
        </a:xfrm>
        <a:prstGeom prst="rect">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L" sz="1400" kern="1200" dirty="0" smtClean="0"/>
            <a:t>MODIFIED ASHWORTH SCALE</a:t>
          </a:r>
          <a:endParaRPr lang="es-CL" sz="1400" kern="1200" dirty="0"/>
        </a:p>
      </dsp:txBody>
      <dsp:txXfrm>
        <a:off x="5388091" y="817663"/>
        <a:ext cx="3112501" cy="653701"/>
      </dsp:txXfrm>
    </dsp:sp>
    <dsp:sp modelId="{8D9544F2-6CF4-465E-9890-108776BC8A5B}">
      <dsp:nvSpPr>
        <dsp:cNvPr id="0" name=""/>
        <dsp:cNvSpPr/>
      </dsp:nvSpPr>
      <dsp:spPr>
        <a:xfrm>
          <a:off x="5388091" y="1634791"/>
          <a:ext cx="3175603" cy="653701"/>
        </a:xfrm>
        <a:prstGeom prst="rect">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L" sz="1400" kern="1200" dirty="0" smtClean="0"/>
            <a:t>ESCALA DE TARDIEU</a:t>
          </a:r>
          <a:endParaRPr lang="es-CL" sz="1400" kern="1200" dirty="0"/>
        </a:p>
      </dsp:txBody>
      <dsp:txXfrm>
        <a:off x="5388091" y="1634791"/>
        <a:ext cx="3175603" cy="653701"/>
      </dsp:txXfrm>
    </dsp:sp>
    <dsp:sp modelId="{0563E08C-C947-4B40-864F-5D09E189EE67}">
      <dsp:nvSpPr>
        <dsp:cNvPr id="0" name=""/>
        <dsp:cNvSpPr/>
      </dsp:nvSpPr>
      <dsp:spPr>
        <a:xfrm>
          <a:off x="2197972" y="2451918"/>
          <a:ext cx="2766629" cy="653701"/>
        </a:xfrm>
        <a:prstGeom prst="rect">
          <a:avLst/>
        </a:prstGeom>
        <a:solidFill>
          <a:schemeClr val="tx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L" sz="1400" b="0" i="0" kern="1200" dirty="0" smtClean="0"/>
            <a:t>MEJORAR INDEPENDENCIA EN AVD</a:t>
          </a:r>
          <a:endParaRPr lang="es-CL" sz="1400" b="0" i="0" kern="1200" dirty="0"/>
        </a:p>
      </dsp:txBody>
      <dsp:txXfrm>
        <a:off x="2197972" y="2451918"/>
        <a:ext cx="2766629" cy="653701"/>
      </dsp:txXfrm>
    </dsp:sp>
    <dsp:sp modelId="{C8B7344D-9324-49F0-81B8-DD2C58C06461}">
      <dsp:nvSpPr>
        <dsp:cNvPr id="0" name=""/>
        <dsp:cNvSpPr/>
      </dsp:nvSpPr>
      <dsp:spPr>
        <a:xfrm>
          <a:off x="5393430" y="2451918"/>
          <a:ext cx="3192691" cy="653701"/>
        </a:xfrm>
        <a:prstGeom prst="rect">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i="0" kern="1200" dirty="0" smtClean="0"/>
            <a:t>CANADIAN OCCUPATIONAL PERFORMANCE MEASURE</a:t>
          </a:r>
          <a:endParaRPr lang="es-CL" sz="1400" b="0" i="0" kern="1200" dirty="0"/>
        </a:p>
      </dsp:txBody>
      <dsp:txXfrm>
        <a:off x="5393430" y="2451918"/>
        <a:ext cx="3192691" cy="653701"/>
      </dsp:txXfrm>
    </dsp:sp>
    <dsp:sp modelId="{B3E8E51A-C83C-45A1-A8BB-DFCBF6FCAA1A}">
      <dsp:nvSpPr>
        <dsp:cNvPr id="0" name=""/>
        <dsp:cNvSpPr/>
      </dsp:nvSpPr>
      <dsp:spPr>
        <a:xfrm>
          <a:off x="2197972" y="3269045"/>
          <a:ext cx="2777393" cy="653701"/>
        </a:xfrm>
        <a:prstGeom prst="rect">
          <a:avLst/>
        </a:prstGeom>
        <a:solidFill>
          <a:schemeClr val="tx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L" sz="1400" b="0" i="0" kern="1200" dirty="0" smtClean="0"/>
            <a:t>ESTIMULACION DE MOTRICIDAD FINA</a:t>
          </a:r>
          <a:endParaRPr lang="es-CL" sz="1400" b="0" i="0" kern="1200" dirty="0"/>
        </a:p>
      </dsp:txBody>
      <dsp:txXfrm>
        <a:off x="2197972" y="3269045"/>
        <a:ext cx="2777393" cy="653701"/>
      </dsp:txXfrm>
    </dsp:sp>
    <dsp:sp modelId="{6475EF03-B766-4CB4-A611-77035CBA8BC8}">
      <dsp:nvSpPr>
        <dsp:cNvPr id="0" name=""/>
        <dsp:cNvSpPr/>
      </dsp:nvSpPr>
      <dsp:spPr>
        <a:xfrm>
          <a:off x="5404194" y="3269045"/>
          <a:ext cx="3192691" cy="65370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L" sz="1400" kern="1200" dirty="0" smtClean="0"/>
            <a:t>PCHES: Prueba de Calidad de Habilidades de la Extremidad Superior</a:t>
          </a:r>
          <a:endParaRPr lang="es-CL" sz="1400" kern="1200" dirty="0"/>
        </a:p>
      </dsp:txBody>
      <dsp:txXfrm>
        <a:off x="5404194" y="3269045"/>
        <a:ext cx="3192691" cy="6537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B69FB-CAEB-4FD0-BECD-74E9A073DFE0}">
      <dsp:nvSpPr>
        <dsp:cNvPr id="0" name=""/>
        <dsp:cNvSpPr/>
      </dsp:nvSpPr>
      <dsp:spPr>
        <a:xfrm>
          <a:off x="930501" y="1209847"/>
          <a:ext cx="91440" cy="249250"/>
        </a:xfrm>
        <a:custGeom>
          <a:avLst/>
          <a:gdLst/>
          <a:ahLst/>
          <a:cxnLst/>
          <a:rect l="0" t="0" r="0" b="0"/>
          <a:pathLst>
            <a:path>
              <a:moveTo>
                <a:pt x="45720" y="0"/>
              </a:moveTo>
              <a:lnTo>
                <a:pt x="45720" y="249250"/>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311360C0-BB5C-4C49-A652-E1C369F417DE}">
      <dsp:nvSpPr>
        <dsp:cNvPr id="0" name=""/>
        <dsp:cNvSpPr/>
      </dsp:nvSpPr>
      <dsp:spPr>
        <a:xfrm>
          <a:off x="3572" y="616393"/>
          <a:ext cx="1945296" cy="593454"/>
        </a:xfrm>
        <a:prstGeom prst="rect">
          <a:avLst/>
        </a:prstGeom>
        <a:solidFill>
          <a:srgbClr val="C0504D"/>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CL" sz="1400" b="1" kern="1200" dirty="0" smtClean="0">
              <a:solidFill>
                <a:sysClr val="window" lastClr="FFFFFF"/>
              </a:solidFill>
              <a:latin typeface="Calibri"/>
              <a:ea typeface="+mn-ea"/>
              <a:cs typeface="+mn-cs"/>
            </a:rPr>
            <a:t>PROCESO DE INGRESO</a:t>
          </a:r>
          <a:endParaRPr lang="es-CL" sz="1400" b="1" kern="1200" dirty="0">
            <a:solidFill>
              <a:sysClr val="window" lastClr="FFFFFF"/>
            </a:solidFill>
            <a:latin typeface="Calibri"/>
            <a:ea typeface="+mn-ea"/>
            <a:cs typeface="+mn-cs"/>
          </a:endParaRPr>
        </a:p>
      </dsp:txBody>
      <dsp:txXfrm>
        <a:off x="3572" y="616393"/>
        <a:ext cx="1945296" cy="593454"/>
      </dsp:txXfrm>
    </dsp:sp>
    <dsp:sp modelId="{657ADE44-C9A7-468B-AF82-44684DE0744F}">
      <dsp:nvSpPr>
        <dsp:cNvPr id="0" name=""/>
        <dsp:cNvSpPr/>
      </dsp:nvSpPr>
      <dsp:spPr>
        <a:xfrm>
          <a:off x="486" y="1459098"/>
          <a:ext cx="1951468" cy="917166"/>
        </a:xfrm>
        <a:prstGeom prst="rect">
          <a:avLst/>
        </a:prstGeom>
        <a:solidFill>
          <a:srgbClr val="4F81B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CL" sz="1600" b="1" kern="1200" dirty="0" smtClean="0">
              <a:solidFill>
                <a:sysClr val="window" lastClr="FFFFFF"/>
              </a:solidFill>
              <a:latin typeface="Calibri"/>
              <a:ea typeface="+mn-ea"/>
              <a:cs typeface="+mn-cs"/>
            </a:rPr>
            <a:t>FISIATRIA </a:t>
          </a:r>
          <a:endParaRPr lang="es-CL" sz="1600" b="1" kern="1200" dirty="0">
            <a:solidFill>
              <a:sysClr val="window" lastClr="FFFFFF"/>
            </a:solidFill>
            <a:latin typeface="Calibri"/>
            <a:ea typeface="+mn-ea"/>
            <a:cs typeface="+mn-cs"/>
          </a:endParaRPr>
        </a:p>
      </dsp:txBody>
      <dsp:txXfrm>
        <a:off x="486" y="1459098"/>
        <a:ext cx="1951468" cy="91716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 Id="rId5" Type="http://schemas.openxmlformats.org/officeDocument/2006/relationships/image" Target="../media/image83.png"/><Relationship Id="rId4" Type="http://schemas.openxmlformats.org/officeDocument/2006/relationships/image" Target="../media/image8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62E2E9-C95A-C14E-ADDB-90EB808802A2}" type="datetimeFigureOut">
              <a:rPr lang="es-ES" smtClean="0"/>
              <a:t>15/05/2018</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F6F35-A1F6-5B43-8528-4314787BA90C}" type="slidenum">
              <a:rPr lang="es-ES" smtClean="0"/>
              <a:t>‹Nº›</a:t>
            </a:fld>
            <a:endParaRPr lang="es-ES"/>
          </a:p>
        </p:txBody>
      </p:sp>
    </p:spTree>
    <p:extLst>
      <p:ext uri="{BB962C8B-B14F-4D97-AF65-F5344CB8AC3E}">
        <p14:creationId xmlns:p14="http://schemas.microsoft.com/office/powerpoint/2010/main" val="23976406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smtClean="0"/>
          </a:p>
        </p:txBody>
      </p:sp>
      <p:sp>
        <p:nvSpPr>
          <p:cNvPr id="4" name="Marcador de número de diapositiva 3"/>
          <p:cNvSpPr>
            <a:spLocks noGrp="1"/>
          </p:cNvSpPr>
          <p:nvPr>
            <p:ph type="sldNum" sz="quarter" idx="10"/>
          </p:nvPr>
        </p:nvSpPr>
        <p:spPr/>
        <p:txBody>
          <a:bodyPr/>
          <a:lstStyle/>
          <a:p>
            <a:fld id="{12B145EF-921B-2144-880C-A4AA0B7359DA}" type="slidenum">
              <a:rPr lang="es-ES" smtClean="0"/>
              <a:t>1</a:t>
            </a:fld>
            <a:endParaRPr lang="es-ES"/>
          </a:p>
        </p:txBody>
      </p:sp>
    </p:spTree>
    <p:extLst>
      <p:ext uri="{BB962C8B-B14F-4D97-AF65-F5344CB8AC3E}">
        <p14:creationId xmlns:p14="http://schemas.microsoft.com/office/powerpoint/2010/main" val="3402189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smtClean="0"/>
          </a:p>
        </p:txBody>
      </p:sp>
      <p:sp>
        <p:nvSpPr>
          <p:cNvPr id="4" name="Marcador de número de diapositiva 3"/>
          <p:cNvSpPr>
            <a:spLocks noGrp="1"/>
          </p:cNvSpPr>
          <p:nvPr>
            <p:ph type="sldNum" sz="quarter" idx="10"/>
          </p:nvPr>
        </p:nvSpPr>
        <p:spPr/>
        <p:txBody>
          <a:bodyPr/>
          <a:lstStyle/>
          <a:p>
            <a:fld id="{12B145EF-921B-2144-880C-A4AA0B7359DA}" type="slidenum">
              <a:rPr lang="es-ES" smtClean="0"/>
              <a:t>17</a:t>
            </a:fld>
            <a:endParaRPr lang="es-ES"/>
          </a:p>
        </p:txBody>
      </p:sp>
    </p:spTree>
    <p:extLst>
      <p:ext uri="{BB962C8B-B14F-4D97-AF65-F5344CB8AC3E}">
        <p14:creationId xmlns:p14="http://schemas.microsoft.com/office/powerpoint/2010/main" val="2035726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smtClean="0"/>
          </a:p>
        </p:txBody>
      </p:sp>
      <p:sp>
        <p:nvSpPr>
          <p:cNvPr id="4" name="Marcador de número de diapositiva 3"/>
          <p:cNvSpPr>
            <a:spLocks noGrp="1"/>
          </p:cNvSpPr>
          <p:nvPr>
            <p:ph type="sldNum" sz="quarter" idx="10"/>
          </p:nvPr>
        </p:nvSpPr>
        <p:spPr/>
        <p:txBody>
          <a:bodyPr/>
          <a:lstStyle/>
          <a:p>
            <a:fld id="{12B145EF-921B-2144-880C-A4AA0B7359DA}" type="slidenum">
              <a:rPr lang="es-ES" smtClean="0"/>
              <a:t>21</a:t>
            </a:fld>
            <a:endParaRPr lang="es-ES"/>
          </a:p>
        </p:txBody>
      </p:sp>
    </p:spTree>
    <p:extLst>
      <p:ext uri="{BB962C8B-B14F-4D97-AF65-F5344CB8AC3E}">
        <p14:creationId xmlns:p14="http://schemas.microsoft.com/office/powerpoint/2010/main" val="4108135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smtClean="0"/>
          </a:p>
        </p:txBody>
      </p:sp>
      <p:sp>
        <p:nvSpPr>
          <p:cNvPr id="4" name="Marcador de número de diapositiva 3"/>
          <p:cNvSpPr>
            <a:spLocks noGrp="1"/>
          </p:cNvSpPr>
          <p:nvPr>
            <p:ph type="sldNum" sz="quarter" idx="10"/>
          </p:nvPr>
        </p:nvSpPr>
        <p:spPr/>
        <p:txBody>
          <a:bodyPr/>
          <a:lstStyle/>
          <a:p>
            <a:fld id="{12B145EF-921B-2144-880C-A4AA0B7359DA}" type="slidenum">
              <a:rPr lang="es-ES" smtClean="0"/>
              <a:t>22</a:t>
            </a:fld>
            <a:endParaRPr lang="es-ES"/>
          </a:p>
        </p:txBody>
      </p:sp>
    </p:spTree>
    <p:extLst>
      <p:ext uri="{BB962C8B-B14F-4D97-AF65-F5344CB8AC3E}">
        <p14:creationId xmlns:p14="http://schemas.microsoft.com/office/powerpoint/2010/main" val="1522340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smtClean="0"/>
          </a:p>
        </p:txBody>
      </p:sp>
      <p:sp>
        <p:nvSpPr>
          <p:cNvPr id="4" name="Marcador de número de diapositiva 3"/>
          <p:cNvSpPr>
            <a:spLocks noGrp="1"/>
          </p:cNvSpPr>
          <p:nvPr>
            <p:ph type="sldNum" sz="quarter" idx="10"/>
          </p:nvPr>
        </p:nvSpPr>
        <p:spPr/>
        <p:txBody>
          <a:bodyPr/>
          <a:lstStyle/>
          <a:p>
            <a:fld id="{12B145EF-921B-2144-880C-A4AA0B7359DA}" type="slidenum">
              <a:rPr lang="es-ES" smtClean="0"/>
              <a:t>25</a:t>
            </a:fld>
            <a:endParaRPr lang="es-ES"/>
          </a:p>
        </p:txBody>
      </p:sp>
    </p:spTree>
    <p:extLst>
      <p:ext uri="{BB962C8B-B14F-4D97-AF65-F5344CB8AC3E}">
        <p14:creationId xmlns:p14="http://schemas.microsoft.com/office/powerpoint/2010/main" val="4086629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smtClean="0"/>
          </a:p>
        </p:txBody>
      </p:sp>
      <p:sp>
        <p:nvSpPr>
          <p:cNvPr id="4" name="Marcador de número de diapositiva 3"/>
          <p:cNvSpPr>
            <a:spLocks noGrp="1"/>
          </p:cNvSpPr>
          <p:nvPr>
            <p:ph type="sldNum" sz="quarter" idx="10"/>
          </p:nvPr>
        </p:nvSpPr>
        <p:spPr/>
        <p:txBody>
          <a:bodyPr/>
          <a:lstStyle/>
          <a:p>
            <a:fld id="{12B145EF-921B-2144-880C-A4AA0B7359DA}" type="slidenum">
              <a:rPr lang="es-ES" smtClean="0"/>
              <a:t>27</a:t>
            </a:fld>
            <a:endParaRPr lang="es-ES"/>
          </a:p>
        </p:txBody>
      </p:sp>
    </p:spTree>
    <p:extLst>
      <p:ext uri="{BB962C8B-B14F-4D97-AF65-F5344CB8AC3E}">
        <p14:creationId xmlns:p14="http://schemas.microsoft.com/office/powerpoint/2010/main" val="3664157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smtClean="0"/>
          </a:p>
        </p:txBody>
      </p:sp>
      <p:sp>
        <p:nvSpPr>
          <p:cNvPr id="4" name="Marcador de número de diapositiva 3"/>
          <p:cNvSpPr>
            <a:spLocks noGrp="1"/>
          </p:cNvSpPr>
          <p:nvPr>
            <p:ph type="sldNum" sz="quarter" idx="10"/>
          </p:nvPr>
        </p:nvSpPr>
        <p:spPr/>
        <p:txBody>
          <a:bodyPr/>
          <a:lstStyle/>
          <a:p>
            <a:fld id="{12B145EF-921B-2144-880C-A4AA0B7359DA}" type="slidenum">
              <a:rPr lang="es-ES" smtClean="0"/>
              <a:t>32</a:t>
            </a:fld>
            <a:endParaRPr lang="es-ES"/>
          </a:p>
        </p:txBody>
      </p:sp>
    </p:spTree>
    <p:extLst>
      <p:ext uri="{BB962C8B-B14F-4D97-AF65-F5344CB8AC3E}">
        <p14:creationId xmlns:p14="http://schemas.microsoft.com/office/powerpoint/2010/main" val="2277326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564F6F35-A1F6-5B43-8528-4314787BA90C}" type="slidenum">
              <a:rPr lang="es-ES" smtClean="0"/>
              <a:t>35</a:t>
            </a:fld>
            <a:endParaRPr lang="es-ES"/>
          </a:p>
        </p:txBody>
      </p:sp>
    </p:spTree>
    <p:extLst>
      <p:ext uri="{BB962C8B-B14F-4D97-AF65-F5344CB8AC3E}">
        <p14:creationId xmlns:p14="http://schemas.microsoft.com/office/powerpoint/2010/main" val="1587474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564F6F35-A1F6-5B43-8528-4314787BA90C}" type="slidenum">
              <a:rPr lang="es-ES" smtClean="0"/>
              <a:t>36</a:t>
            </a:fld>
            <a:endParaRPr lang="es-ES"/>
          </a:p>
        </p:txBody>
      </p:sp>
    </p:spTree>
    <p:extLst>
      <p:ext uri="{BB962C8B-B14F-4D97-AF65-F5344CB8AC3E}">
        <p14:creationId xmlns:p14="http://schemas.microsoft.com/office/powerpoint/2010/main" val="3190274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
            </a:r>
            <a:br>
              <a:rPr lang="en-US" dirty="0" smtClean="0"/>
            </a:br>
            <a:r>
              <a:rPr lang="en-US" sz="1100" dirty="0"/>
              <a:t> </a:t>
            </a:r>
            <a:r>
              <a:rPr lang="en-US" sz="1100" dirty="0" err="1"/>
              <a:t>TheSpecial</a:t>
            </a:r>
            <a:r>
              <a:rPr lang="en-US" sz="1100" dirty="0"/>
              <a:t> Education School was founded on January  1997 with the objective of providing specialized and comprehensive care to children and young people with different capacities</a:t>
            </a:r>
          </a:p>
          <a:p>
            <a:r>
              <a:rPr lang="en-US" dirty="0" smtClean="0"/>
              <a:t>The Special School is subsidized by the Ministry of Education and is inserted in the this</a:t>
            </a:r>
            <a:r>
              <a:rPr lang="en-US" baseline="0" dirty="0" smtClean="0"/>
              <a:t> </a:t>
            </a:r>
            <a:r>
              <a:rPr lang="en-US" dirty="0" smtClean="0"/>
              <a:t>Rehabilitation Center</a:t>
            </a:r>
            <a:endParaRPr lang="en-US" sz="1100" dirty="0"/>
          </a:p>
          <a:p>
            <a:endParaRPr lang="es-MX" dirty="0"/>
          </a:p>
        </p:txBody>
      </p:sp>
      <p:sp>
        <p:nvSpPr>
          <p:cNvPr id="4" name="Marcador de número de diapositiva 3"/>
          <p:cNvSpPr>
            <a:spLocks noGrp="1"/>
          </p:cNvSpPr>
          <p:nvPr>
            <p:ph type="sldNum" sz="quarter" idx="10"/>
          </p:nvPr>
        </p:nvSpPr>
        <p:spPr/>
        <p:txBody>
          <a:bodyPr/>
          <a:lstStyle/>
          <a:p>
            <a:fld id="{12B145EF-921B-2144-880C-A4AA0B7359DA}" type="slidenum">
              <a:rPr lang="es-ES" smtClean="0"/>
              <a:t>58</a:t>
            </a:fld>
            <a:endParaRPr lang="es-ES"/>
          </a:p>
        </p:txBody>
      </p:sp>
    </p:spTree>
    <p:extLst>
      <p:ext uri="{BB962C8B-B14F-4D97-AF65-F5344CB8AC3E}">
        <p14:creationId xmlns:p14="http://schemas.microsoft.com/office/powerpoint/2010/main" val="2131587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
            </a:r>
            <a:br>
              <a:rPr lang="en-US" dirty="0" smtClean="0"/>
            </a:br>
            <a:r>
              <a:rPr lang="en-US" sz="1100" dirty="0"/>
              <a:t> </a:t>
            </a:r>
            <a:r>
              <a:rPr lang="en-US" sz="1100" dirty="0" err="1"/>
              <a:t>TheSpecial</a:t>
            </a:r>
            <a:r>
              <a:rPr lang="en-US" sz="1100" dirty="0"/>
              <a:t> Education School was founded on January  1997 with the objective of providing specialized and comprehensive care to children and young people with different capacities</a:t>
            </a:r>
          </a:p>
          <a:p>
            <a:r>
              <a:rPr lang="en-US" dirty="0" smtClean="0"/>
              <a:t>The Special School is subsidized by the Ministry of Education and is inserted in the this</a:t>
            </a:r>
            <a:r>
              <a:rPr lang="en-US" baseline="0" dirty="0" smtClean="0"/>
              <a:t> </a:t>
            </a:r>
            <a:r>
              <a:rPr lang="en-US" dirty="0" smtClean="0"/>
              <a:t>Rehabilitation Center</a:t>
            </a:r>
            <a:endParaRPr lang="en-US" sz="1100" dirty="0"/>
          </a:p>
          <a:p>
            <a:endParaRPr lang="es-MX" dirty="0"/>
          </a:p>
        </p:txBody>
      </p:sp>
      <p:sp>
        <p:nvSpPr>
          <p:cNvPr id="4" name="Marcador de número de diapositiva 3"/>
          <p:cNvSpPr>
            <a:spLocks noGrp="1"/>
          </p:cNvSpPr>
          <p:nvPr>
            <p:ph type="sldNum" sz="quarter" idx="10"/>
          </p:nvPr>
        </p:nvSpPr>
        <p:spPr/>
        <p:txBody>
          <a:bodyPr/>
          <a:lstStyle/>
          <a:p>
            <a:fld id="{12B145EF-921B-2144-880C-A4AA0B7359DA}" type="slidenum">
              <a:rPr lang="es-ES" smtClean="0"/>
              <a:t>59</a:t>
            </a:fld>
            <a:endParaRPr lang="es-ES"/>
          </a:p>
        </p:txBody>
      </p:sp>
    </p:spTree>
    <p:extLst>
      <p:ext uri="{BB962C8B-B14F-4D97-AF65-F5344CB8AC3E}">
        <p14:creationId xmlns:p14="http://schemas.microsoft.com/office/powerpoint/2010/main" val="2131587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0" dirty="0" smtClean="0"/>
              <a:t>Our </a:t>
            </a:r>
            <a:r>
              <a:rPr lang="en-US" b="0" dirty="0" err="1" smtClean="0"/>
              <a:t>centre</a:t>
            </a:r>
            <a:r>
              <a:rPr lang="en-US" b="0" dirty="0" smtClean="0"/>
              <a:t> is located in southern Chile, and it is</a:t>
            </a:r>
            <a:r>
              <a:rPr lang="en-US" b="0" baseline="0" dirty="0" smtClean="0"/>
              <a:t> formed by 3 </a:t>
            </a:r>
            <a:r>
              <a:rPr lang="en-US" b="0" baseline="0" dirty="0" err="1" smtClean="0"/>
              <a:t>centres</a:t>
            </a:r>
            <a:r>
              <a:rPr lang="en-US" b="0" baseline="0" dirty="0" smtClean="0"/>
              <a:t>: a main one in Punta Arenas, and two smaller ones in Puerto </a:t>
            </a:r>
            <a:r>
              <a:rPr lang="en-US" b="0" baseline="0" dirty="0" err="1" smtClean="0"/>
              <a:t>natales</a:t>
            </a:r>
            <a:r>
              <a:rPr lang="en-US" b="0" baseline="0" dirty="0" smtClean="0"/>
              <a:t> and </a:t>
            </a:r>
            <a:r>
              <a:rPr lang="en-US" b="0" baseline="0" dirty="0" err="1" smtClean="0"/>
              <a:t>Porvenir</a:t>
            </a:r>
            <a:endParaRPr lang="en-US" b="0" baseline="0" dirty="0" smtClean="0"/>
          </a:p>
          <a:p>
            <a:endParaRPr lang="en-US" dirty="0"/>
          </a:p>
        </p:txBody>
      </p:sp>
      <p:sp>
        <p:nvSpPr>
          <p:cNvPr id="4" name="Marcador de número de diapositiva 3"/>
          <p:cNvSpPr>
            <a:spLocks noGrp="1"/>
          </p:cNvSpPr>
          <p:nvPr>
            <p:ph type="sldNum" sz="quarter" idx="10"/>
          </p:nvPr>
        </p:nvSpPr>
        <p:spPr/>
        <p:txBody>
          <a:bodyPr/>
          <a:lstStyle/>
          <a:p>
            <a:fld id="{12B145EF-921B-2144-880C-A4AA0B7359DA}" type="slidenum">
              <a:rPr lang="es-ES" smtClean="0"/>
              <a:t>6</a:t>
            </a:fld>
            <a:endParaRPr lang="es-ES"/>
          </a:p>
        </p:txBody>
      </p:sp>
    </p:spTree>
    <p:extLst>
      <p:ext uri="{BB962C8B-B14F-4D97-AF65-F5344CB8AC3E}">
        <p14:creationId xmlns:p14="http://schemas.microsoft.com/office/powerpoint/2010/main" val="3242852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100" dirty="0"/>
              <a:t>Our School is oriented to the attention of educational needs of permanent type (diagnosis of Intellectual Disability) and educational needs of transitory type (diagnosis of Specific Language Disorder). For permanent educational needs our attention is focused on providing the necessary supports and tools to successfully perform in the environment</a:t>
            </a:r>
            <a:endParaRPr lang="en-US" dirty="0" smtClean="0"/>
          </a:p>
          <a:p>
            <a:r>
              <a:rPr lang="en-US" sz="1100" dirty="0"/>
              <a:t>Students receive multidisciplinary attention from specialist teachers and from various non-teaching professionals such as psychologists, speech therapists, </a:t>
            </a:r>
            <a:r>
              <a:rPr lang="en-US" sz="1100" dirty="0" err="1"/>
              <a:t>kinesiologists</a:t>
            </a:r>
            <a:r>
              <a:rPr lang="en-US" sz="1100" dirty="0"/>
              <a:t>, occupational therapists and social workers who make up the team.</a:t>
            </a:r>
            <a:endParaRPr lang="es-MX" dirty="0"/>
          </a:p>
        </p:txBody>
      </p:sp>
      <p:sp>
        <p:nvSpPr>
          <p:cNvPr id="4" name="Marcador de número de diapositiva 3"/>
          <p:cNvSpPr>
            <a:spLocks noGrp="1"/>
          </p:cNvSpPr>
          <p:nvPr>
            <p:ph type="sldNum" sz="quarter" idx="10"/>
          </p:nvPr>
        </p:nvSpPr>
        <p:spPr/>
        <p:txBody>
          <a:bodyPr/>
          <a:lstStyle/>
          <a:p>
            <a:fld id="{12B145EF-921B-2144-880C-A4AA0B7359DA}" type="slidenum">
              <a:rPr lang="es-ES" smtClean="0"/>
              <a:t>60</a:t>
            </a:fld>
            <a:endParaRPr lang="es-ES"/>
          </a:p>
        </p:txBody>
      </p:sp>
    </p:spTree>
    <p:extLst>
      <p:ext uri="{BB962C8B-B14F-4D97-AF65-F5344CB8AC3E}">
        <p14:creationId xmlns:p14="http://schemas.microsoft.com/office/powerpoint/2010/main" val="1245466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100" dirty="0"/>
              <a:t>Our School is oriented to the attention of educational needs of permanent type (diagnosis of Intellectual Disability) and educational needs of transitory type (diagnosis of Specific Language Disorder). For permanent educational needs our attention is focused on providing the necessary supports and tools to successfully perform in the environment</a:t>
            </a:r>
            <a:endParaRPr lang="en-US" dirty="0" smtClean="0"/>
          </a:p>
          <a:p>
            <a:r>
              <a:rPr lang="en-US" sz="1100" dirty="0"/>
              <a:t>Students receive multidisciplinary attention from specialist teachers and from various non-teaching professionals such as psychologists, speech therapists, </a:t>
            </a:r>
            <a:r>
              <a:rPr lang="en-US" sz="1100" dirty="0" err="1"/>
              <a:t>kinesiologists</a:t>
            </a:r>
            <a:r>
              <a:rPr lang="en-US" sz="1100" dirty="0"/>
              <a:t>, occupational therapists and social workers who make up the team.</a:t>
            </a:r>
            <a:endParaRPr lang="es-MX" dirty="0"/>
          </a:p>
        </p:txBody>
      </p:sp>
      <p:sp>
        <p:nvSpPr>
          <p:cNvPr id="4" name="Marcador de número de diapositiva 3"/>
          <p:cNvSpPr>
            <a:spLocks noGrp="1"/>
          </p:cNvSpPr>
          <p:nvPr>
            <p:ph type="sldNum" sz="quarter" idx="10"/>
          </p:nvPr>
        </p:nvSpPr>
        <p:spPr/>
        <p:txBody>
          <a:bodyPr/>
          <a:lstStyle/>
          <a:p>
            <a:fld id="{12B145EF-921B-2144-880C-A4AA0B7359DA}" type="slidenum">
              <a:rPr lang="es-ES" smtClean="0"/>
              <a:t>61</a:t>
            </a:fld>
            <a:endParaRPr lang="es-ES"/>
          </a:p>
        </p:txBody>
      </p:sp>
    </p:spTree>
    <p:extLst>
      <p:ext uri="{BB962C8B-B14F-4D97-AF65-F5344CB8AC3E}">
        <p14:creationId xmlns:p14="http://schemas.microsoft.com/office/powerpoint/2010/main" val="838587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
            </a:r>
            <a:br>
              <a:rPr lang="en-US" dirty="0" smtClean="0"/>
            </a:br>
            <a:r>
              <a:rPr lang="en-US" sz="1100" dirty="0"/>
              <a:t>Currently our establishment with two (2) modalities of care; Intellectual Disability (D.I.) and Specific Language Disorders (T.E.L.)</a:t>
            </a:r>
            <a:endParaRPr lang="es-MX" dirty="0"/>
          </a:p>
        </p:txBody>
      </p:sp>
      <p:sp>
        <p:nvSpPr>
          <p:cNvPr id="4" name="Marcador de número de diapositiva 3"/>
          <p:cNvSpPr>
            <a:spLocks noGrp="1"/>
          </p:cNvSpPr>
          <p:nvPr>
            <p:ph type="sldNum" sz="quarter" idx="10"/>
          </p:nvPr>
        </p:nvSpPr>
        <p:spPr/>
        <p:txBody>
          <a:bodyPr/>
          <a:lstStyle/>
          <a:p>
            <a:fld id="{12B145EF-921B-2144-880C-A4AA0B7359DA}" type="slidenum">
              <a:rPr lang="es-ES" smtClean="0"/>
              <a:t>62</a:t>
            </a:fld>
            <a:endParaRPr lang="es-ES"/>
          </a:p>
        </p:txBody>
      </p:sp>
    </p:spTree>
    <p:extLst>
      <p:ext uri="{BB962C8B-B14F-4D97-AF65-F5344CB8AC3E}">
        <p14:creationId xmlns:p14="http://schemas.microsoft.com/office/powerpoint/2010/main" val="2680425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564F6F35-A1F6-5B43-8528-4314787BA90C}" type="slidenum">
              <a:rPr lang="es-ES" smtClean="0">
                <a:solidFill>
                  <a:prstClr val="black"/>
                </a:solidFill>
              </a:rPr>
              <a:pPr/>
              <a:t>83</a:t>
            </a:fld>
            <a:endParaRPr lang="es-ES">
              <a:solidFill>
                <a:prstClr val="black"/>
              </a:solidFill>
            </a:endParaRPr>
          </a:p>
        </p:txBody>
      </p:sp>
    </p:spTree>
    <p:extLst>
      <p:ext uri="{BB962C8B-B14F-4D97-AF65-F5344CB8AC3E}">
        <p14:creationId xmlns:p14="http://schemas.microsoft.com/office/powerpoint/2010/main" val="199738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12B145EF-921B-2144-880C-A4AA0B7359DA}" type="slidenum">
              <a:rPr lang="es-ES" smtClean="0"/>
              <a:t>85</a:t>
            </a:fld>
            <a:endParaRPr lang="es-ES"/>
          </a:p>
        </p:txBody>
      </p:sp>
    </p:spTree>
    <p:extLst>
      <p:ext uri="{BB962C8B-B14F-4D97-AF65-F5344CB8AC3E}">
        <p14:creationId xmlns:p14="http://schemas.microsoft.com/office/powerpoint/2010/main" val="1365708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432740">
              <a:defRPr/>
            </a:pPr>
            <a:r>
              <a:rPr lang="en-US" b="0" baseline="0" dirty="0" smtClean="0"/>
              <a:t>It´s very important to mention that this 3 centers are accredited by CARF international and </a:t>
            </a:r>
            <a:r>
              <a:rPr lang="en-US" dirty="0" smtClean="0"/>
              <a:t>Awarded the seal of excellence to the corporation</a:t>
            </a:r>
            <a:r>
              <a:rPr lang="en-US" baseline="0" dirty="0" smtClean="0"/>
              <a:t> since 2012 </a:t>
            </a:r>
            <a:r>
              <a:rPr lang="en-US" baseline="0" dirty="0" err="1" smtClean="0"/>
              <a:t>reacredidato</a:t>
            </a:r>
            <a:r>
              <a:rPr lang="en-US" baseline="0" dirty="0" smtClean="0"/>
              <a:t> 2015</a:t>
            </a:r>
          </a:p>
          <a:p>
            <a:pPr defTabSz="432740">
              <a:defRPr/>
            </a:pPr>
            <a:r>
              <a:rPr lang="en-US" dirty="0" smtClean="0"/>
              <a:t>Which</a:t>
            </a:r>
            <a:r>
              <a:rPr lang="en-US" baseline="0" dirty="0" smtClean="0"/>
              <a:t> by the way it´s the </a:t>
            </a:r>
            <a:r>
              <a:rPr lang="en-US" sz="1100" dirty="0"/>
              <a:t>Only rehabilitation institution in </a:t>
            </a:r>
            <a:r>
              <a:rPr lang="en-US" sz="1100" dirty="0" err="1"/>
              <a:t>chile</a:t>
            </a:r>
            <a:r>
              <a:rPr lang="en-US" sz="1100" dirty="0"/>
              <a:t> internationally accredited</a:t>
            </a:r>
            <a:endParaRPr lang="es-MX" dirty="0" smtClean="0"/>
          </a:p>
          <a:p>
            <a:endParaRPr lang="es-MX" dirty="0"/>
          </a:p>
        </p:txBody>
      </p:sp>
      <p:sp>
        <p:nvSpPr>
          <p:cNvPr id="4" name="Marcador de número de diapositiva 3"/>
          <p:cNvSpPr>
            <a:spLocks noGrp="1"/>
          </p:cNvSpPr>
          <p:nvPr>
            <p:ph type="sldNum" sz="quarter" idx="10"/>
          </p:nvPr>
        </p:nvSpPr>
        <p:spPr/>
        <p:txBody>
          <a:bodyPr/>
          <a:lstStyle/>
          <a:p>
            <a:fld id="{12B145EF-921B-2144-880C-A4AA0B7359DA}" type="slidenum">
              <a:rPr lang="es-ES" smtClean="0"/>
              <a:t>7</a:t>
            </a:fld>
            <a:endParaRPr lang="es-ES"/>
          </a:p>
        </p:txBody>
      </p:sp>
    </p:spTree>
    <p:extLst>
      <p:ext uri="{BB962C8B-B14F-4D97-AF65-F5344CB8AC3E}">
        <p14:creationId xmlns:p14="http://schemas.microsoft.com/office/powerpoint/2010/main" val="288187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432740">
              <a:defRPr/>
            </a:pPr>
            <a:r>
              <a:rPr lang="en-US" dirty="0" smtClean="0"/>
              <a:t>Our</a:t>
            </a:r>
            <a:r>
              <a:rPr lang="en-US" baseline="0" dirty="0" smtClean="0"/>
              <a:t> team is formed by physicians, therapists, social workers, psychologists, teachers, orthotics and prosthetics specialists and support staff</a:t>
            </a:r>
            <a:endParaRPr lang="en-US" dirty="0" smtClean="0"/>
          </a:p>
          <a:p>
            <a:endParaRPr lang="en-US" baseline="0" noProof="0" dirty="0" smtClean="0"/>
          </a:p>
        </p:txBody>
      </p:sp>
      <p:sp>
        <p:nvSpPr>
          <p:cNvPr id="4" name="Marcador de número de diapositiva 3"/>
          <p:cNvSpPr>
            <a:spLocks noGrp="1"/>
          </p:cNvSpPr>
          <p:nvPr>
            <p:ph type="sldNum" sz="quarter" idx="10"/>
          </p:nvPr>
        </p:nvSpPr>
        <p:spPr/>
        <p:txBody>
          <a:bodyPr/>
          <a:lstStyle/>
          <a:p>
            <a:fld id="{497C0266-7DD7-471B-83A7-AD708E8D17E4}" type="slidenum">
              <a:rPr lang="es-CL" smtClean="0"/>
              <a:t>10</a:t>
            </a:fld>
            <a:endParaRPr lang="es-CL" dirty="0"/>
          </a:p>
        </p:txBody>
      </p:sp>
    </p:spTree>
    <p:extLst>
      <p:ext uri="{BB962C8B-B14F-4D97-AF65-F5344CB8AC3E}">
        <p14:creationId xmlns:p14="http://schemas.microsoft.com/office/powerpoint/2010/main" val="1610300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432740">
              <a:defRPr/>
            </a:pPr>
            <a:r>
              <a:rPr lang="en-US" b="0" baseline="0" dirty="0" smtClean="0"/>
              <a:t>It´s very important to mention that this 3 centers are accredited by CARF international and </a:t>
            </a:r>
            <a:r>
              <a:rPr lang="en-US" dirty="0" smtClean="0"/>
              <a:t>Awarded the seal of excellence to the corporation</a:t>
            </a:r>
            <a:r>
              <a:rPr lang="en-US" baseline="0" dirty="0" smtClean="0"/>
              <a:t> since 2012 </a:t>
            </a:r>
            <a:r>
              <a:rPr lang="en-US" baseline="0" dirty="0" err="1" smtClean="0"/>
              <a:t>reacredidato</a:t>
            </a:r>
            <a:r>
              <a:rPr lang="en-US" baseline="0" dirty="0" smtClean="0"/>
              <a:t> 2015</a:t>
            </a:r>
          </a:p>
          <a:p>
            <a:pPr defTabSz="432740">
              <a:defRPr/>
            </a:pPr>
            <a:r>
              <a:rPr lang="en-US" dirty="0" smtClean="0"/>
              <a:t>Which</a:t>
            </a:r>
            <a:r>
              <a:rPr lang="en-US" baseline="0" dirty="0" smtClean="0"/>
              <a:t> by the way it´s the </a:t>
            </a:r>
            <a:r>
              <a:rPr lang="en-US" sz="1100" dirty="0"/>
              <a:t>Only rehabilitation institution in </a:t>
            </a:r>
            <a:r>
              <a:rPr lang="en-US" sz="1100" dirty="0" err="1"/>
              <a:t>chile</a:t>
            </a:r>
            <a:r>
              <a:rPr lang="en-US" sz="1100" dirty="0"/>
              <a:t> internationally accredited</a:t>
            </a:r>
            <a:endParaRPr lang="es-MX" dirty="0" smtClean="0"/>
          </a:p>
          <a:p>
            <a:endParaRPr lang="es-MX" dirty="0"/>
          </a:p>
        </p:txBody>
      </p:sp>
      <p:sp>
        <p:nvSpPr>
          <p:cNvPr id="4" name="Marcador de número de diapositiva 3"/>
          <p:cNvSpPr>
            <a:spLocks noGrp="1"/>
          </p:cNvSpPr>
          <p:nvPr>
            <p:ph type="sldNum" sz="quarter" idx="10"/>
          </p:nvPr>
        </p:nvSpPr>
        <p:spPr/>
        <p:txBody>
          <a:bodyPr/>
          <a:lstStyle/>
          <a:p>
            <a:fld id="{12B145EF-921B-2144-880C-A4AA0B7359DA}" type="slidenum">
              <a:rPr lang="es-ES" smtClean="0"/>
              <a:t>11</a:t>
            </a:fld>
            <a:endParaRPr lang="es-ES"/>
          </a:p>
        </p:txBody>
      </p:sp>
    </p:spTree>
    <p:extLst>
      <p:ext uri="{BB962C8B-B14F-4D97-AF65-F5344CB8AC3E}">
        <p14:creationId xmlns:p14="http://schemas.microsoft.com/office/powerpoint/2010/main" val="288187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432740">
              <a:defRPr/>
            </a:pPr>
            <a:r>
              <a:rPr lang="en-US" dirty="0" smtClean="0"/>
              <a:t>Our</a:t>
            </a:r>
            <a:r>
              <a:rPr lang="en-US" baseline="0" dirty="0" smtClean="0"/>
              <a:t> team is formed by physicians, therapists, social workers, psychologists, teachers, orthotics and prosthetics specialists and support staff</a:t>
            </a:r>
            <a:endParaRPr lang="en-US" dirty="0" smtClean="0"/>
          </a:p>
          <a:p>
            <a:endParaRPr lang="en-US" baseline="0" noProof="0" dirty="0" smtClean="0"/>
          </a:p>
        </p:txBody>
      </p:sp>
      <p:sp>
        <p:nvSpPr>
          <p:cNvPr id="4" name="Marcador de número de diapositiva 3"/>
          <p:cNvSpPr>
            <a:spLocks noGrp="1"/>
          </p:cNvSpPr>
          <p:nvPr>
            <p:ph type="sldNum" sz="quarter" idx="10"/>
          </p:nvPr>
        </p:nvSpPr>
        <p:spPr/>
        <p:txBody>
          <a:bodyPr/>
          <a:lstStyle/>
          <a:p>
            <a:fld id="{497C0266-7DD7-471B-83A7-AD708E8D17E4}" type="slidenum">
              <a:rPr lang="es-CL" smtClean="0"/>
              <a:t>12</a:t>
            </a:fld>
            <a:endParaRPr lang="es-CL" dirty="0"/>
          </a:p>
        </p:txBody>
      </p:sp>
    </p:spTree>
    <p:extLst>
      <p:ext uri="{BB962C8B-B14F-4D97-AF65-F5344CB8AC3E}">
        <p14:creationId xmlns:p14="http://schemas.microsoft.com/office/powerpoint/2010/main" val="1610300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4466">
              <a:defRPr/>
            </a:pPr>
            <a:r>
              <a:rPr lang="en-US" dirty="0" smtClean="0"/>
              <a:t>Our facilities are created</a:t>
            </a:r>
            <a:r>
              <a:rPr lang="en-US" baseline="0" dirty="0" smtClean="0"/>
              <a:t> and developed to </a:t>
            </a:r>
            <a:r>
              <a:rPr lang="en-US" sz="1100" dirty="0"/>
              <a:t>meet the needs of our patients. </a:t>
            </a:r>
            <a:r>
              <a:rPr lang="en-US" dirty="0" smtClean="0"/>
              <a:t/>
            </a:r>
            <a:br>
              <a:rPr lang="en-US" dirty="0" smtClean="0"/>
            </a:br>
            <a:r>
              <a:rPr lang="en-US" sz="1100" dirty="0"/>
              <a:t>That is why in our facilities we have</a:t>
            </a:r>
            <a:r>
              <a:rPr lang="en-US" baseline="0" dirty="0" smtClean="0"/>
              <a:t> rehabilitation gyms, sensory integration room, assistive technology room, motion analysis laboratory, therapeutic pool, classrooms, among others.</a:t>
            </a:r>
            <a:endParaRPr lang="en-US" dirty="0" smtClean="0"/>
          </a:p>
          <a:p>
            <a:pPr defTabSz="914466">
              <a:defRPr/>
            </a:pPr>
            <a:endParaRPr lang="es-CL" dirty="0"/>
          </a:p>
        </p:txBody>
      </p:sp>
      <p:sp>
        <p:nvSpPr>
          <p:cNvPr id="4" name="Marcador de número de diapositiva 3"/>
          <p:cNvSpPr>
            <a:spLocks noGrp="1"/>
          </p:cNvSpPr>
          <p:nvPr>
            <p:ph type="sldNum" sz="quarter" idx="10"/>
          </p:nvPr>
        </p:nvSpPr>
        <p:spPr/>
        <p:txBody>
          <a:bodyPr/>
          <a:lstStyle/>
          <a:p>
            <a:fld id="{497C0266-7DD7-471B-83A7-AD708E8D17E4}" type="slidenum">
              <a:rPr lang="es-CL" smtClean="0"/>
              <a:t>14</a:t>
            </a:fld>
            <a:endParaRPr lang="es-CL" dirty="0"/>
          </a:p>
        </p:txBody>
      </p:sp>
    </p:spTree>
    <p:extLst>
      <p:ext uri="{BB962C8B-B14F-4D97-AF65-F5344CB8AC3E}">
        <p14:creationId xmlns:p14="http://schemas.microsoft.com/office/powerpoint/2010/main" val="3926237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4466">
              <a:defRPr/>
            </a:pPr>
            <a:r>
              <a:rPr lang="en-US" baseline="0" dirty="0" smtClean="0"/>
              <a:t>We offer the community various </a:t>
            </a:r>
            <a:r>
              <a:rPr lang="en-US" dirty="0" smtClean="0"/>
              <a:t>rehabilitation programs such as the</a:t>
            </a:r>
            <a:r>
              <a:rPr lang="en-US" baseline="0" dirty="0" smtClean="0"/>
              <a:t> pediatric and adult outpatient rehabilitation program for neurologic disorders, special educational needs program, and others that you can see in the slide</a:t>
            </a:r>
          </a:p>
          <a:p>
            <a:pPr defTabSz="914466">
              <a:defRPr/>
            </a:pPr>
            <a:r>
              <a:rPr lang="en-US" baseline="0" dirty="0" smtClean="0"/>
              <a:t>According to </a:t>
            </a:r>
            <a:r>
              <a:rPr lang="en-US" baseline="0" smtClean="0"/>
              <a:t>the patients </a:t>
            </a:r>
            <a:r>
              <a:rPr lang="en-US" baseline="0" dirty="0" smtClean="0"/>
              <a:t>we have</a:t>
            </a:r>
            <a:endParaRPr lang="en-US" dirty="0" smtClean="0"/>
          </a:p>
          <a:p>
            <a:pPr defTabSz="914466">
              <a:defRPr/>
            </a:pPr>
            <a:endParaRPr lang="es-CL" dirty="0"/>
          </a:p>
        </p:txBody>
      </p:sp>
      <p:sp>
        <p:nvSpPr>
          <p:cNvPr id="4" name="Marcador de número de diapositiva 3"/>
          <p:cNvSpPr>
            <a:spLocks noGrp="1"/>
          </p:cNvSpPr>
          <p:nvPr>
            <p:ph type="sldNum" sz="quarter" idx="10"/>
          </p:nvPr>
        </p:nvSpPr>
        <p:spPr/>
        <p:txBody>
          <a:bodyPr/>
          <a:lstStyle/>
          <a:p>
            <a:fld id="{497C0266-7DD7-471B-83A7-AD708E8D17E4}" type="slidenum">
              <a:rPr lang="es-CL" smtClean="0"/>
              <a:t>15</a:t>
            </a:fld>
            <a:endParaRPr lang="es-CL" dirty="0"/>
          </a:p>
        </p:txBody>
      </p:sp>
    </p:spTree>
    <p:extLst>
      <p:ext uri="{BB962C8B-B14F-4D97-AF65-F5344CB8AC3E}">
        <p14:creationId xmlns:p14="http://schemas.microsoft.com/office/powerpoint/2010/main" val="2635455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564F6F35-A1F6-5B43-8528-4314787BA90C}" type="slidenum">
              <a:rPr lang="es-ES" smtClean="0"/>
              <a:t>16</a:t>
            </a:fld>
            <a:endParaRPr lang="es-ES"/>
          </a:p>
        </p:txBody>
      </p:sp>
    </p:spTree>
    <p:extLst>
      <p:ext uri="{BB962C8B-B14F-4D97-AF65-F5344CB8AC3E}">
        <p14:creationId xmlns:p14="http://schemas.microsoft.com/office/powerpoint/2010/main" val="3709009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399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CL"/>
          </a:p>
        </p:txBody>
      </p:sp>
      <p:sp>
        <p:nvSpPr>
          <p:cNvPr id="4" name="Marcador de fecha 3"/>
          <p:cNvSpPr>
            <a:spLocks noGrp="1"/>
          </p:cNvSpPr>
          <p:nvPr>
            <p:ph type="dt" sz="half" idx="10"/>
          </p:nvPr>
        </p:nvSpPr>
        <p:spPr>
          <a:xfrm>
            <a:off x="457200" y="6356350"/>
            <a:ext cx="2133600" cy="365125"/>
          </a:xfrm>
          <a:prstGeom prst="rect">
            <a:avLst/>
          </a:prstGeom>
        </p:spPr>
        <p:txBody>
          <a:bodyPr/>
          <a:lstStyle/>
          <a:p>
            <a:endParaRPr lang="es-CL">
              <a:solidFill>
                <a:prstClr val="black"/>
              </a:solidFill>
            </a:endParaRPr>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r>
              <a:rPr lang="es-CL" smtClean="0">
                <a:solidFill>
                  <a:prstClr val="black"/>
                </a:solidFill>
              </a:rPr>
              <a:t>1</a:t>
            </a:r>
            <a:endParaRPr lang="es-CL">
              <a:solidFill>
                <a:prstClr val="black"/>
              </a:solidFill>
            </a:endParaRPr>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87B6132B-202F-43AA-8022-2A852DAD911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2502203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ido con título">
    <p:spTree>
      <p:nvGrpSpPr>
        <p:cNvPr id="1" name=""/>
        <p:cNvGrpSpPr/>
        <p:nvPr/>
      </p:nvGrpSpPr>
      <p:grpSpPr>
        <a:xfrm>
          <a:off x="0" y="0"/>
          <a:ext cx="0" cy="0"/>
          <a:chOff x="0" y="0"/>
          <a:chExt cx="0" cy="0"/>
        </a:xfrm>
      </p:grpSpPr>
      <p:pic>
        <p:nvPicPr>
          <p:cNvPr id="3" name="Imagen 2" descr="ppt 30 años 1-03.jpg"/>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71249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CL"/>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74CD6153-7B62-4EA2-9368-EE5504F130F2}" type="datetimeFigureOut">
              <a:rPr lang="es-CL" smtClean="0"/>
              <a:t>15-05-2018</a:t>
            </a:fld>
            <a:endParaRPr lang="es-CL"/>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CL"/>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87B6132B-202F-43AA-8022-2A852DAD9110}" type="slidenum">
              <a:rPr lang="es-CL" smtClean="0"/>
              <a:t>‹Nº›</a:t>
            </a:fld>
            <a:endParaRPr lang="es-CL"/>
          </a:p>
        </p:txBody>
      </p:sp>
    </p:spTree>
    <p:extLst>
      <p:ext uri="{BB962C8B-B14F-4D97-AF65-F5344CB8AC3E}">
        <p14:creationId xmlns:p14="http://schemas.microsoft.com/office/powerpoint/2010/main" val="3473402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ido con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803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493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ó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763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504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912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ólo el título">
    <p:spTree>
      <p:nvGrpSpPr>
        <p:cNvPr id="1" name=""/>
        <p:cNvGrpSpPr/>
        <p:nvPr/>
      </p:nvGrpSpPr>
      <p:grpSpPr>
        <a:xfrm>
          <a:off x="0" y="0"/>
          <a:ext cx="0" cy="0"/>
          <a:chOff x="0" y="0"/>
          <a:chExt cx="0" cy="0"/>
        </a:xfrm>
      </p:grpSpPr>
      <p:pic>
        <p:nvPicPr>
          <p:cNvPr id="3" name="Imagen 2" descr="ppt 30 años 1-02.jpg"/>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5593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Sólo el título">
    <p:spTree>
      <p:nvGrpSpPr>
        <p:cNvPr id="1" name=""/>
        <p:cNvGrpSpPr/>
        <p:nvPr/>
      </p:nvGrpSpPr>
      <p:grpSpPr>
        <a:xfrm>
          <a:off x="0" y="0"/>
          <a:ext cx="0" cy="0"/>
          <a:chOff x="0" y="0"/>
          <a:chExt cx="0" cy="0"/>
        </a:xfrm>
      </p:grpSpPr>
      <p:pic>
        <p:nvPicPr>
          <p:cNvPr id="3" name="Imagen 2" descr="ppt 30 años 1-02.jpg"/>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13449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tiff"/><Relationship Id="rId5" Type="http://schemas.openxmlformats.org/officeDocument/2006/relationships/slideLayout" Target="../slideLayouts/slideLayout5.xml"/><Relationship Id="rId10" Type="http://schemas.openxmlformats.org/officeDocument/2006/relationships/image" Target="../media/image4.tiff"/><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slideLayout" Target="../slideLayouts/slideLayout9.xml"/><Relationship Id="rId7" Type="http://schemas.openxmlformats.org/officeDocument/2006/relationships/image" Target="../media/image1.png"/><Relationship Id="rId12" Type="http://schemas.openxmlformats.org/officeDocument/2006/relationships/image" Target="../media/image6.tif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11" Type="http://schemas.openxmlformats.org/officeDocument/2006/relationships/image" Target="../media/image5.tiff"/><Relationship Id="rId5" Type="http://schemas.openxmlformats.org/officeDocument/2006/relationships/slideLayout" Target="../slideLayouts/slideLayout11.xml"/><Relationship Id="rId10" Type="http://schemas.openxmlformats.org/officeDocument/2006/relationships/image" Target="../media/image4.tiff"/><Relationship Id="rId4" Type="http://schemas.openxmlformats.org/officeDocument/2006/relationships/slideLayout" Target="../slideLayouts/slideLayout10.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Agrupar 6"/>
          <p:cNvGrpSpPr/>
          <p:nvPr userDrawn="1"/>
        </p:nvGrpSpPr>
        <p:grpSpPr>
          <a:xfrm>
            <a:off x="0" y="-93195"/>
            <a:ext cx="9188449" cy="1936811"/>
            <a:chOff x="0" y="-11247"/>
            <a:chExt cx="9188449" cy="1936811"/>
          </a:xfrm>
        </p:grpSpPr>
        <p:sp>
          <p:nvSpPr>
            <p:cNvPr id="8" name="Rectángulo 7"/>
            <p:cNvSpPr/>
            <p:nvPr/>
          </p:nvSpPr>
          <p:spPr>
            <a:xfrm>
              <a:off x="0" y="1665064"/>
              <a:ext cx="9144000" cy="26036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a:cs typeface="Cambria"/>
              </a:endParaRPr>
            </a:p>
          </p:txBody>
        </p:sp>
        <p:sp>
          <p:nvSpPr>
            <p:cNvPr id="9" name="Rectángulo 8"/>
            <p:cNvSpPr/>
            <p:nvPr/>
          </p:nvSpPr>
          <p:spPr>
            <a:xfrm>
              <a:off x="1" y="1665024"/>
              <a:ext cx="8000999" cy="26041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a:cs typeface="Cambria"/>
              </a:endParaRPr>
            </a:p>
          </p:txBody>
        </p:sp>
        <p:sp>
          <p:nvSpPr>
            <p:cNvPr id="10" name="Rectángulo 9"/>
            <p:cNvSpPr/>
            <p:nvPr/>
          </p:nvSpPr>
          <p:spPr>
            <a:xfrm>
              <a:off x="8176774" y="1665153"/>
              <a:ext cx="967226" cy="26041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a:cs typeface="Cambria"/>
              </a:endParaRPr>
            </a:p>
          </p:txBody>
        </p:sp>
        <p:sp>
          <p:nvSpPr>
            <p:cNvPr id="11" name="CuadroTexto 10"/>
            <p:cNvSpPr txBox="1"/>
            <p:nvPr/>
          </p:nvSpPr>
          <p:spPr>
            <a:xfrm>
              <a:off x="2038607" y="617676"/>
              <a:ext cx="2605401" cy="584776"/>
            </a:xfrm>
            <a:prstGeom prst="rect">
              <a:avLst/>
            </a:prstGeom>
            <a:noFill/>
          </p:spPr>
          <p:txBody>
            <a:bodyPr wrap="none" rtlCol="0">
              <a:spAutoFit/>
            </a:bodyPr>
            <a:lstStyle/>
            <a:p>
              <a:r>
                <a:rPr lang="es-CL" sz="1600" b="1" dirty="0" smtClean="0">
                  <a:solidFill>
                    <a:schemeClr val="bg1">
                      <a:lumMod val="50000"/>
                    </a:schemeClr>
                  </a:solidFill>
                  <a:latin typeface="Cambria"/>
                  <a:cs typeface="Cambria"/>
                </a:rPr>
                <a:t>SOMOS REHABILITACIÓN </a:t>
              </a:r>
            </a:p>
            <a:p>
              <a:r>
                <a:rPr lang="es-CL" sz="1600" dirty="0" smtClean="0">
                  <a:solidFill>
                    <a:schemeClr val="bg1">
                      <a:lumMod val="50000"/>
                    </a:schemeClr>
                  </a:solidFill>
                  <a:latin typeface="Cambria"/>
                  <a:cs typeface="Cambria"/>
                </a:rPr>
                <a:t>AL SUR DEL MUNDO</a:t>
              </a:r>
              <a:endParaRPr lang="es-CL" sz="1600" dirty="0">
                <a:solidFill>
                  <a:schemeClr val="bg1">
                    <a:lumMod val="50000"/>
                  </a:schemeClr>
                </a:solidFill>
                <a:latin typeface="Cambria"/>
                <a:cs typeface="Cambria"/>
              </a:endParaRPr>
            </a:p>
          </p:txBody>
        </p:sp>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08" y="363258"/>
              <a:ext cx="1682280" cy="1037370"/>
            </a:xfrm>
            <a:prstGeom prst="rect">
              <a:avLst/>
            </a:prstGeom>
          </p:spPr>
        </p:pic>
        <p:sp>
          <p:nvSpPr>
            <p:cNvPr id="13" name="Rectángulo 12"/>
            <p:cNvSpPr/>
            <p:nvPr/>
          </p:nvSpPr>
          <p:spPr>
            <a:xfrm>
              <a:off x="1907704" y="404664"/>
              <a:ext cx="128380" cy="45995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a:cs typeface="Cambria"/>
              </a:endParaRPr>
            </a:p>
          </p:txBody>
        </p:sp>
        <p:sp>
          <p:nvSpPr>
            <p:cNvPr id="14" name="CuadroTexto 13"/>
            <p:cNvSpPr txBox="1"/>
            <p:nvPr/>
          </p:nvSpPr>
          <p:spPr>
            <a:xfrm>
              <a:off x="4600573" y="-11247"/>
              <a:ext cx="4587876" cy="400110"/>
            </a:xfrm>
            <a:prstGeom prst="rect">
              <a:avLst/>
            </a:prstGeom>
            <a:noFill/>
          </p:spPr>
          <p:txBody>
            <a:bodyPr wrap="square" rtlCol="0">
              <a:spAutoFit/>
            </a:bodyPr>
            <a:lstStyle/>
            <a:p>
              <a:pPr algn="ctr"/>
              <a:r>
                <a:rPr lang="es-CL" sz="2000" kern="1700" spc="600" dirty="0" smtClean="0">
                  <a:solidFill>
                    <a:schemeClr val="bg1">
                      <a:lumMod val="65000"/>
                    </a:schemeClr>
                  </a:solidFill>
                  <a:latin typeface="Cambria"/>
                  <a:cs typeface="Cambria"/>
                </a:rPr>
                <a:t>www.rehabilitamos.org</a:t>
              </a:r>
              <a:endParaRPr lang="es-CL" sz="2000" kern="1700" spc="600" dirty="0">
                <a:solidFill>
                  <a:schemeClr val="bg1">
                    <a:lumMod val="65000"/>
                  </a:schemeClr>
                </a:solidFill>
                <a:latin typeface="Cambria"/>
                <a:cs typeface="Cambria"/>
              </a:endParaRPr>
            </a:p>
          </p:txBody>
        </p:sp>
        <p:pic>
          <p:nvPicPr>
            <p:cNvPr id="15" name="Imagen 14"/>
            <p:cNvPicPr>
              <a:picLocks noChangeAspect="1"/>
            </p:cNvPicPr>
            <p:nvPr/>
          </p:nvPicPr>
          <p:blipFill rotWithShape="1">
            <a:blip r:embed="rId8" cstate="print">
              <a:extLst>
                <a:ext uri="{28A0092B-C50C-407E-A947-70E740481C1C}">
                  <a14:useLocalDpi xmlns:a14="http://schemas.microsoft.com/office/drawing/2010/main" val="0"/>
                </a:ext>
              </a:extLst>
            </a:blip>
            <a:srcRect l="11553" t="2941" r="22486" b="10507"/>
            <a:stretch/>
          </p:blipFill>
          <p:spPr>
            <a:xfrm>
              <a:off x="7246943" y="469918"/>
              <a:ext cx="901259" cy="1064565"/>
            </a:xfrm>
            <a:prstGeom prst="rect">
              <a:avLst/>
            </a:prstGeom>
          </p:spPr>
        </p:pic>
        <p:sp>
          <p:nvSpPr>
            <p:cNvPr id="16" name="Rectángulo 15"/>
            <p:cNvSpPr/>
            <p:nvPr/>
          </p:nvSpPr>
          <p:spPr>
            <a:xfrm>
              <a:off x="1907704" y="826556"/>
              <a:ext cx="128380" cy="61136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a:cs typeface="Cambria"/>
              </a:endParaRPr>
            </a:p>
          </p:txBody>
        </p:sp>
        <p:grpSp>
          <p:nvGrpSpPr>
            <p:cNvPr id="17" name="Agrupar 16"/>
            <p:cNvGrpSpPr/>
            <p:nvPr/>
          </p:nvGrpSpPr>
          <p:grpSpPr>
            <a:xfrm>
              <a:off x="4572000" y="463216"/>
              <a:ext cx="4449382" cy="1065784"/>
              <a:chOff x="4572000" y="463216"/>
              <a:chExt cx="4449382" cy="1065784"/>
            </a:xfrm>
          </p:grpSpPr>
          <p:pic>
            <p:nvPicPr>
              <p:cNvPr id="18" name="Imagen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9244" y="607022"/>
                <a:ext cx="735244" cy="750393"/>
              </a:xfrm>
              <a:prstGeom prst="rect">
                <a:avLst/>
              </a:prstGeom>
            </p:spPr>
          </p:pic>
          <p:pic>
            <p:nvPicPr>
              <p:cNvPr id="19" name="Imagen 18"/>
              <p:cNvPicPr>
                <a:picLocks noChangeAspect="1"/>
              </p:cNvPicPr>
              <p:nvPr/>
            </p:nvPicPr>
            <p:blipFill rotWithShape="1">
              <a:blip r:embed="rId10" cstate="print">
                <a:extLst>
                  <a:ext uri="{28A0092B-C50C-407E-A947-70E740481C1C}">
                    <a14:useLocalDpi xmlns:a14="http://schemas.microsoft.com/office/drawing/2010/main" val="0"/>
                  </a:ext>
                </a:extLst>
              </a:blip>
              <a:srcRect l="12397" r="17648"/>
              <a:stretch/>
            </p:blipFill>
            <p:spPr>
              <a:xfrm>
                <a:off x="4572000" y="469919"/>
                <a:ext cx="987647" cy="1059081"/>
              </a:xfrm>
              <a:prstGeom prst="rect">
                <a:avLst/>
              </a:prstGeom>
            </p:spPr>
          </p:pic>
          <p:pic>
            <p:nvPicPr>
              <p:cNvPr id="20" name="Imagen 19"/>
              <p:cNvPicPr>
                <a:picLocks noChangeAspect="1"/>
              </p:cNvPicPr>
              <p:nvPr/>
            </p:nvPicPr>
            <p:blipFill rotWithShape="1">
              <a:blip r:embed="rId11" cstate="print">
                <a:extLst>
                  <a:ext uri="{28A0092B-C50C-407E-A947-70E740481C1C}">
                    <a14:useLocalDpi xmlns:a14="http://schemas.microsoft.com/office/drawing/2010/main" val="0"/>
                  </a:ext>
                </a:extLst>
              </a:blip>
              <a:srcRect r="18174"/>
              <a:stretch/>
            </p:blipFill>
            <p:spPr>
              <a:xfrm>
                <a:off x="6197322" y="469918"/>
                <a:ext cx="1049611" cy="1057862"/>
              </a:xfrm>
              <a:prstGeom prst="rect">
                <a:avLst/>
              </a:prstGeom>
            </p:spPr>
          </p:pic>
          <p:pic>
            <p:nvPicPr>
              <p:cNvPr id="21" name="Imagen 20"/>
              <p:cNvPicPr>
                <a:picLocks noChangeAspect="1"/>
              </p:cNvPicPr>
              <p:nvPr/>
            </p:nvPicPr>
            <p:blipFill rotWithShape="1">
              <a:blip r:embed="rId12" cstate="print">
                <a:extLst>
                  <a:ext uri="{28A0092B-C50C-407E-A947-70E740481C1C}">
                    <a14:useLocalDpi xmlns:a14="http://schemas.microsoft.com/office/drawing/2010/main" val="0"/>
                  </a:ext>
                </a:extLst>
              </a:blip>
              <a:srcRect l="12647" r="15528"/>
              <a:stretch/>
            </p:blipFill>
            <p:spPr>
              <a:xfrm>
                <a:off x="5427898" y="469919"/>
                <a:ext cx="921319" cy="1057861"/>
              </a:xfrm>
              <a:prstGeom prst="rect">
                <a:avLst/>
              </a:prstGeom>
            </p:spPr>
          </p:pic>
          <p:sp>
            <p:nvSpPr>
              <p:cNvPr id="22" name="Rectángulo 21"/>
              <p:cNvSpPr/>
              <p:nvPr/>
            </p:nvSpPr>
            <p:spPr>
              <a:xfrm>
                <a:off x="4572000" y="463216"/>
                <a:ext cx="4449382" cy="1064564"/>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mbria"/>
                  <a:cs typeface="Cambria"/>
                </a:endParaRPr>
              </a:p>
            </p:txBody>
          </p:sp>
        </p:grpSp>
      </p:grpSp>
    </p:spTree>
    <p:extLst>
      <p:ext uri="{BB962C8B-B14F-4D97-AF65-F5344CB8AC3E}">
        <p14:creationId xmlns:p14="http://schemas.microsoft.com/office/powerpoint/2010/main" val="13647184"/>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7" r:id="rId4"/>
    <p:sldLayoutId id="2147483658"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96373"/>
      </p:ext>
    </p:extLst>
  </p:cSld>
  <p:clrMap bg1="lt1" tx1="dk1" bg2="lt2" tx2="dk2" accent1="accent1" accent2="accent2" accent3="accent3" accent4="accent4" accent5="accent5" accent6="accent6" hlink="hlink" folHlink="folHlink"/>
  <p:sldLayoutIdLst>
    <p:sldLayoutId id="214748366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Agrupar 6"/>
          <p:cNvGrpSpPr/>
          <p:nvPr userDrawn="1"/>
        </p:nvGrpSpPr>
        <p:grpSpPr>
          <a:xfrm>
            <a:off x="0" y="-93195"/>
            <a:ext cx="9188449" cy="1936811"/>
            <a:chOff x="0" y="-11247"/>
            <a:chExt cx="9188449" cy="1936811"/>
          </a:xfrm>
        </p:grpSpPr>
        <p:sp>
          <p:nvSpPr>
            <p:cNvPr id="8" name="Rectángulo 7"/>
            <p:cNvSpPr/>
            <p:nvPr/>
          </p:nvSpPr>
          <p:spPr>
            <a:xfrm>
              <a:off x="0" y="1665064"/>
              <a:ext cx="9144000" cy="26036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latin typeface="Cambria"/>
                <a:cs typeface="Cambria"/>
              </a:endParaRPr>
            </a:p>
          </p:txBody>
        </p:sp>
        <p:sp>
          <p:nvSpPr>
            <p:cNvPr id="9" name="Rectángulo 8"/>
            <p:cNvSpPr/>
            <p:nvPr/>
          </p:nvSpPr>
          <p:spPr>
            <a:xfrm>
              <a:off x="1" y="1665024"/>
              <a:ext cx="8000999" cy="26041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latin typeface="Cambria"/>
                <a:cs typeface="Cambria"/>
              </a:endParaRPr>
            </a:p>
          </p:txBody>
        </p:sp>
        <p:sp>
          <p:nvSpPr>
            <p:cNvPr id="10" name="Rectángulo 9"/>
            <p:cNvSpPr/>
            <p:nvPr/>
          </p:nvSpPr>
          <p:spPr>
            <a:xfrm>
              <a:off x="8176774" y="1665153"/>
              <a:ext cx="967226" cy="260411"/>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latin typeface="Cambria"/>
                <a:cs typeface="Cambria"/>
              </a:endParaRPr>
            </a:p>
          </p:txBody>
        </p:sp>
        <p:sp>
          <p:nvSpPr>
            <p:cNvPr id="11" name="CuadroTexto 10"/>
            <p:cNvSpPr txBox="1"/>
            <p:nvPr/>
          </p:nvSpPr>
          <p:spPr>
            <a:xfrm>
              <a:off x="2038607" y="617676"/>
              <a:ext cx="2605401" cy="584776"/>
            </a:xfrm>
            <a:prstGeom prst="rect">
              <a:avLst/>
            </a:prstGeom>
            <a:noFill/>
          </p:spPr>
          <p:txBody>
            <a:bodyPr wrap="none" rtlCol="0">
              <a:spAutoFit/>
            </a:bodyPr>
            <a:lstStyle/>
            <a:p>
              <a:r>
                <a:rPr lang="es-CL" sz="1600" b="1" dirty="0" smtClean="0">
                  <a:solidFill>
                    <a:prstClr val="white">
                      <a:lumMod val="50000"/>
                    </a:prstClr>
                  </a:solidFill>
                  <a:latin typeface="Cambria"/>
                  <a:cs typeface="Cambria"/>
                </a:rPr>
                <a:t>SOMOS REHABILITACIÓN </a:t>
              </a:r>
            </a:p>
            <a:p>
              <a:r>
                <a:rPr lang="es-CL" sz="1600" dirty="0" smtClean="0">
                  <a:solidFill>
                    <a:prstClr val="white">
                      <a:lumMod val="50000"/>
                    </a:prstClr>
                  </a:solidFill>
                  <a:latin typeface="Cambria"/>
                  <a:cs typeface="Cambria"/>
                </a:rPr>
                <a:t>AL SUR DEL MUNDO</a:t>
              </a:r>
              <a:endParaRPr lang="es-CL" sz="1600" dirty="0">
                <a:solidFill>
                  <a:prstClr val="white">
                    <a:lumMod val="50000"/>
                  </a:prstClr>
                </a:solidFill>
                <a:latin typeface="Cambria"/>
                <a:cs typeface="Cambria"/>
              </a:endParaRPr>
            </a:p>
          </p:txBody>
        </p:sp>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08" y="363258"/>
              <a:ext cx="1682280" cy="1037370"/>
            </a:xfrm>
            <a:prstGeom prst="rect">
              <a:avLst/>
            </a:prstGeom>
          </p:spPr>
        </p:pic>
        <p:sp>
          <p:nvSpPr>
            <p:cNvPr id="13" name="Rectángulo 12"/>
            <p:cNvSpPr/>
            <p:nvPr/>
          </p:nvSpPr>
          <p:spPr>
            <a:xfrm>
              <a:off x="1907704" y="404664"/>
              <a:ext cx="128380" cy="45995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latin typeface="Cambria"/>
                <a:cs typeface="Cambria"/>
              </a:endParaRPr>
            </a:p>
          </p:txBody>
        </p:sp>
        <p:sp>
          <p:nvSpPr>
            <p:cNvPr id="14" name="CuadroTexto 13"/>
            <p:cNvSpPr txBox="1"/>
            <p:nvPr/>
          </p:nvSpPr>
          <p:spPr>
            <a:xfrm>
              <a:off x="4600573" y="-11247"/>
              <a:ext cx="4587876" cy="400110"/>
            </a:xfrm>
            <a:prstGeom prst="rect">
              <a:avLst/>
            </a:prstGeom>
            <a:noFill/>
          </p:spPr>
          <p:txBody>
            <a:bodyPr wrap="square" rtlCol="0">
              <a:spAutoFit/>
            </a:bodyPr>
            <a:lstStyle/>
            <a:p>
              <a:pPr algn="ctr"/>
              <a:r>
                <a:rPr lang="es-CL" sz="2000" kern="1700" spc="600" dirty="0" smtClean="0">
                  <a:solidFill>
                    <a:prstClr val="white">
                      <a:lumMod val="65000"/>
                    </a:prstClr>
                  </a:solidFill>
                  <a:latin typeface="Cambria"/>
                  <a:cs typeface="Cambria"/>
                </a:rPr>
                <a:t>www.rehabilitamos.org</a:t>
              </a:r>
              <a:endParaRPr lang="es-CL" sz="2000" kern="1700" spc="600" dirty="0">
                <a:solidFill>
                  <a:prstClr val="white">
                    <a:lumMod val="65000"/>
                  </a:prstClr>
                </a:solidFill>
                <a:latin typeface="Cambria"/>
                <a:cs typeface="Cambria"/>
              </a:endParaRPr>
            </a:p>
          </p:txBody>
        </p:sp>
        <p:pic>
          <p:nvPicPr>
            <p:cNvPr id="15" name="Imagen 14"/>
            <p:cNvPicPr>
              <a:picLocks noChangeAspect="1"/>
            </p:cNvPicPr>
            <p:nvPr/>
          </p:nvPicPr>
          <p:blipFill rotWithShape="1">
            <a:blip r:embed="rId8" cstate="print">
              <a:extLst>
                <a:ext uri="{28A0092B-C50C-407E-A947-70E740481C1C}">
                  <a14:useLocalDpi xmlns:a14="http://schemas.microsoft.com/office/drawing/2010/main" val="0"/>
                </a:ext>
              </a:extLst>
            </a:blip>
            <a:srcRect l="11553" t="2941" r="22486" b="10507"/>
            <a:stretch/>
          </p:blipFill>
          <p:spPr>
            <a:xfrm>
              <a:off x="7246943" y="469918"/>
              <a:ext cx="901259" cy="1064565"/>
            </a:xfrm>
            <a:prstGeom prst="rect">
              <a:avLst/>
            </a:prstGeom>
          </p:spPr>
        </p:pic>
        <p:sp>
          <p:nvSpPr>
            <p:cNvPr id="16" name="Rectángulo 15"/>
            <p:cNvSpPr/>
            <p:nvPr/>
          </p:nvSpPr>
          <p:spPr>
            <a:xfrm>
              <a:off x="1907704" y="826556"/>
              <a:ext cx="128380" cy="61136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latin typeface="Cambria"/>
                <a:cs typeface="Cambria"/>
              </a:endParaRPr>
            </a:p>
          </p:txBody>
        </p:sp>
        <p:grpSp>
          <p:nvGrpSpPr>
            <p:cNvPr id="17" name="Agrupar 16"/>
            <p:cNvGrpSpPr/>
            <p:nvPr/>
          </p:nvGrpSpPr>
          <p:grpSpPr>
            <a:xfrm>
              <a:off x="4572000" y="463216"/>
              <a:ext cx="4449382" cy="1065784"/>
              <a:chOff x="4572000" y="463216"/>
              <a:chExt cx="4449382" cy="1065784"/>
            </a:xfrm>
          </p:grpSpPr>
          <p:pic>
            <p:nvPicPr>
              <p:cNvPr id="18" name="Imagen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9244" y="607022"/>
                <a:ext cx="735244" cy="750393"/>
              </a:xfrm>
              <a:prstGeom prst="rect">
                <a:avLst/>
              </a:prstGeom>
            </p:spPr>
          </p:pic>
          <p:pic>
            <p:nvPicPr>
              <p:cNvPr id="19" name="Imagen 18"/>
              <p:cNvPicPr>
                <a:picLocks noChangeAspect="1"/>
              </p:cNvPicPr>
              <p:nvPr/>
            </p:nvPicPr>
            <p:blipFill rotWithShape="1">
              <a:blip r:embed="rId10" cstate="print">
                <a:extLst>
                  <a:ext uri="{28A0092B-C50C-407E-A947-70E740481C1C}">
                    <a14:useLocalDpi xmlns:a14="http://schemas.microsoft.com/office/drawing/2010/main" val="0"/>
                  </a:ext>
                </a:extLst>
              </a:blip>
              <a:srcRect l="12397" r="17648"/>
              <a:stretch/>
            </p:blipFill>
            <p:spPr>
              <a:xfrm>
                <a:off x="4572000" y="469919"/>
                <a:ext cx="987647" cy="1059081"/>
              </a:xfrm>
              <a:prstGeom prst="rect">
                <a:avLst/>
              </a:prstGeom>
            </p:spPr>
          </p:pic>
          <p:pic>
            <p:nvPicPr>
              <p:cNvPr id="20" name="Imagen 19"/>
              <p:cNvPicPr>
                <a:picLocks noChangeAspect="1"/>
              </p:cNvPicPr>
              <p:nvPr/>
            </p:nvPicPr>
            <p:blipFill rotWithShape="1">
              <a:blip r:embed="rId11" cstate="print">
                <a:extLst>
                  <a:ext uri="{28A0092B-C50C-407E-A947-70E740481C1C}">
                    <a14:useLocalDpi xmlns:a14="http://schemas.microsoft.com/office/drawing/2010/main" val="0"/>
                  </a:ext>
                </a:extLst>
              </a:blip>
              <a:srcRect r="18174"/>
              <a:stretch/>
            </p:blipFill>
            <p:spPr>
              <a:xfrm>
                <a:off x="6197322" y="469918"/>
                <a:ext cx="1049611" cy="1057862"/>
              </a:xfrm>
              <a:prstGeom prst="rect">
                <a:avLst/>
              </a:prstGeom>
            </p:spPr>
          </p:pic>
          <p:pic>
            <p:nvPicPr>
              <p:cNvPr id="21" name="Imagen 20"/>
              <p:cNvPicPr>
                <a:picLocks noChangeAspect="1"/>
              </p:cNvPicPr>
              <p:nvPr/>
            </p:nvPicPr>
            <p:blipFill rotWithShape="1">
              <a:blip r:embed="rId12" cstate="print">
                <a:extLst>
                  <a:ext uri="{28A0092B-C50C-407E-A947-70E740481C1C}">
                    <a14:useLocalDpi xmlns:a14="http://schemas.microsoft.com/office/drawing/2010/main" val="0"/>
                  </a:ext>
                </a:extLst>
              </a:blip>
              <a:srcRect l="12647" r="15528"/>
              <a:stretch/>
            </p:blipFill>
            <p:spPr>
              <a:xfrm>
                <a:off x="5427898" y="469919"/>
                <a:ext cx="921319" cy="1057861"/>
              </a:xfrm>
              <a:prstGeom prst="rect">
                <a:avLst/>
              </a:prstGeom>
            </p:spPr>
          </p:pic>
          <p:sp>
            <p:nvSpPr>
              <p:cNvPr id="22" name="Rectángulo 21"/>
              <p:cNvSpPr/>
              <p:nvPr/>
            </p:nvSpPr>
            <p:spPr>
              <a:xfrm>
                <a:off x="4572000" y="463216"/>
                <a:ext cx="4449382" cy="1064564"/>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prstClr val="white"/>
                  </a:solidFill>
                  <a:latin typeface="Cambria"/>
                  <a:cs typeface="Cambria"/>
                </a:endParaRPr>
              </a:p>
            </p:txBody>
          </p:sp>
        </p:grpSp>
      </p:grpSp>
    </p:spTree>
    <p:extLst>
      <p:ext uri="{BB962C8B-B14F-4D97-AF65-F5344CB8AC3E}">
        <p14:creationId xmlns:p14="http://schemas.microsoft.com/office/powerpoint/2010/main" val="27210690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jpe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5.xml"/><Relationship Id="rId11" Type="http://schemas.openxmlformats.org/officeDocument/2006/relationships/image" Target="../media/image37.jpeg"/><Relationship Id="rId5" Type="http://schemas.openxmlformats.org/officeDocument/2006/relationships/diagramQuickStyle" Target="../diagrams/quickStyle5.xml"/><Relationship Id="rId10" Type="http://schemas.openxmlformats.org/officeDocument/2006/relationships/image" Target="../media/image36.jpeg"/><Relationship Id="rId4" Type="http://schemas.openxmlformats.org/officeDocument/2006/relationships/diagramLayout" Target="../diagrams/layout5.xml"/><Relationship Id="rId9" Type="http://schemas.openxmlformats.org/officeDocument/2006/relationships/image" Target="../media/image26.png"/><Relationship Id="rId14" Type="http://schemas.openxmlformats.org/officeDocument/2006/relationships/image" Target="../media/image40.jpe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diagramColors" Target="../diagrams/colors6.xml"/><Relationship Id="rId3" Type="http://schemas.openxmlformats.org/officeDocument/2006/relationships/image" Target="../media/image35.png"/><Relationship Id="rId7" Type="http://schemas.openxmlformats.org/officeDocument/2006/relationships/image" Target="../media/image38.jpeg"/><Relationship Id="rId12" Type="http://schemas.openxmlformats.org/officeDocument/2006/relationships/diagramQuickStyle" Target="../diagrams/quickStyle6.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diagramLayout" Target="../diagrams/layout6.xml"/><Relationship Id="rId5" Type="http://schemas.openxmlformats.org/officeDocument/2006/relationships/image" Target="../media/image36.jpeg"/><Relationship Id="rId10" Type="http://schemas.openxmlformats.org/officeDocument/2006/relationships/diagramData" Target="../diagrams/data6.xml"/><Relationship Id="rId4" Type="http://schemas.openxmlformats.org/officeDocument/2006/relationships/image" Target="../media/image26.png"/><Relationship Id="rId9" Type="http://schemas.openxmlformats.org/officeDocument/2006/relationships/image" Target="../media/image40.jpeg"/><Relationship Id="rId14" Type="http://schemas.microsoft.com/office/2007/relationships/diagramDrawing" Target="../diagrams/drawing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1.png"/><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1.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1.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43.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diagramLayout" Target="../diagrams/layout18.xml"/><Relationship Id="rId7" Type="http://schemas.openxmlformats.org/officeDocument/2006/relationships/diagramData" Target="../diagrams/data19.xml"/><Relationship Id="rId2" Type="http://schemas.openxmlformats.org/officeDocument/2006/relationships/diagramData" Target="../diagrams/data18.xml"/><Relationship Id="rId1" Type="http://schemas.openxmlformats.org/officeDocument/2006/relationships/slideLayout" Target="../slideLayouts/slideLayout1.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0" Type="http://schemas.openxmlformats.org/officeDocument/2006/relationships/diagramColors" Target="../diagrams/colors19.xml"/><Relationship Id="rId4" Type="http://schemas.openxmlformats.org/officeDocument/2006/relationships/diagramQuickStyle" Target="../diagrams/quickStyle18.xml"/><Relationship Id="rId9" Type="http://schemas.openxmlformats.org/officeDocument/2006/relationships/diagramQuickStyle" Target="../diagrams/quickStyle19.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diagramLayout" Target="../diagrams/layout20.xml"/><Relationship Id="rId7" Type="http://schemas.openxmlformats.org/officeDocument/2006/relationships/diagramData" Target="../diagrams/data21.xml"/><Relationship Id="rId2" Type="http://schemas.openxmlformats.org/officeDocument/2006/relationships/diagramData" Target="../diagrams/data20.xml"/><Relationship Id="rId1" Type="http://schemas.openxmlformats.org/officeDocument/2006/relationships/slideLayout" Target="../slideLayouts/slideLayout1.xml"/><Relationship Id="rId6" Type="http://schemas.microsoft.com/office/2007/relationships/diagramDrawing" Target="../diagrams/drawing20.xml"/><Relationship Id="rId11" Type="http://schemas.microsoft.com/office/2007/relationships/diagramDrawing" Target="../diagrams/drawing21.xml"/><Relationship Id="rId5" Type="http://schemas.openxmlformats.org/officeDocument/2006/relationships/diagramColors" Target="../diagrams/colors20.xml"/><Relationship Id="rId10" Type="http://schemas.openxmlformats.org/officeDocument/2006/relationships/diagramColors" Target="../diagrams/colors21.xml"/><Relationship Id="rId4" Type="http://schemas.openxmlformats.org/officeDocument/2006/relationships/diagramQuickStyle" Target="../diagrams/quickStyle20.xml"/><Relationship Id="rId9" Type="http://schemas.openxmlformats.org/officeDocument/2006/relationships/diagramQuickStyle" Target="../diagrams/quickStyle2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emf"/><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jpeg"/><Relationship Id="rId1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62.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27.png"/><Relationship Id="rId7" Type="http://schemas.openxmlformats.org/officeDocument/2006/relationships/diagramColors" Target="../diagrams/colors23.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2.png"/><Relationship Id="rId3" Type="http://schemas.openxmlformats.org/officeDocument/2006/relationships/image" Target="../media/image84.jpeg"/><Relationship Id="rId7" Type="http://schemas.openxmlformats.org/officeDocument/2006/relationships/image" Target="../media/image80.png"/><Relationship Id="rId12"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86.jpeg"/><Relationship Id="rId5" Type="http://schemas.openxmlformats.org/officeDocument/2006/relationships/image" Target="../media/image79.png"/><Relationship Id="rId15" Type="http://schemas.openxmlformats.org/officeDocument/2006/relationships/image" Target="../media/image83.png"/><Relationship Id="rId10" Type="http://schemas.openxmlformats.org/officeDocument/2006/relationships/image" Target="../media/image81.png"/><Relationship Id="rId4" Type="http://schemas.openxmlformats.org/officeDocument/2006/relationships/oleObject" Target="../embeddings/oleObject1.bin"/><Relationship Id="rId9" Type="http://schemas.openxmlformats.org/officeDocument/2006/relationships/oleObject" Target="../embeddings/oleObject3.bin"/><Relationship Id="rId14" Type="http://schemas.openxmlformats.org/officeDocument/2006/relationships/oleObject" Target="../embeddings/oleObject5.bin"/></Relationships>
</file>

<file path=ppt/slides/_rels/slide66.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diagramLayout" Target="../diagrams/layout25.xml"/><Relationship Id="rId3" Type="http://schemas.openxmlformats.org/officeDocument/2006/relationships/diagramLayout" Target="../diagrams/layout24.xml"/><Relationship Id="rId7" Type="http://schemas.openxmlformats.org/officeDocument/2006/relationships/diagramData" Target="../diagrams/data25.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11" Type="http://schemas.microsoft.com/office/2007/relationships/diagramDrawing" Target="../diagrams/drawing25.xml"/><Relationship Id="rId5" Type="http://schemas.openxmlformats.org/officeDocument/2006/relationships/diagramColors" Target="../diagrams/colors24.xml"/><Relationship Id="rId10" Type="http://schemas.openxmlformats.org/officeDocument/2006/relationships/diagramColors" Target="../diagrams/colors25.xml"/><Relationship Id="rId4" Type="http://schemas.openxmlformats.org/officeDocument/2006/relationships/diagramQuickStyle" Target="../diagrams/quickStyle24.xml"/><Relationship Id="rId9" Type="http://schemas.openxmlformats.org/officeDocument/2006/relationships/diagramQuickStyle" Target="../diagrams/quickStyle25.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7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ww.rehabilitamos.org/" TargetMode="External"/><Relationship Id="rId1" Type="http://schemas.openxmlformats.org/officeDocument/2006/relationships/slideLayout" Target="../slideLayouts/slideLayout7.xml"/><Relationship Id="rId4" Type="http://schemas.openxmlformats.org/officeDocument/2006/relationships/image" Target="../media/image90.JPG"/></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2.xml"/><Relationship Id="rId7" Type="http://schemas.openxmlformats.org/officeDocument/2006/relationships/image" Target="../media/image29.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32.png"/><Relationship Id="rId4" Type="http://schemas.openxmlformats.org/officeDocument/2006/relationships/diagramQuickStyle" Target="../diagrams/quickStyle2.xm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554646" y="2946775"/>
            <a:ext cx="6083994" cy="1594283"/>
          </a:xfrm>
          <a:prstGeom prst="rect">
            <a:avLst/>
          </a:prstGeom>
          <a:noFill/>
        </p:spPr>
        <p:txBody>
          <a:bodyPr wrap="square" rtlCol="0">
            <a:spAutoFit/>
          </a:bodyPr>
          <a:lstStyle/>
          <a:p>
            <a:pPr algn="ctr">
              <a:lnSpc>
                <a:spcPct val="130000"/>
              </a:lnSpc>
            </a:pPr>
            <a:r>
              <a:rPr lang="es-ES_tradnl" sz="2400" b="1" dirty="0" smtClean="0">
                <a:solidFill>
                  <a:schemeClr val="bg1">
                    <a:lumMod val="50000"/>
                  </a:schemeClr>
                </a:solidFill>
                <a:latin typeface="Cambria"/>
                <a:cs typeface="Cambria"/>
              </a:rPr>
              <a:t>Corporación de Rehabilitación</a:t>
            </a:r>
          </a:p>
          <a:p>
            <a:pPr algn="ctr">
              <a:lnSpc>
                <a:spcPct val="130000"/>
              </a:lnSpc>
            </a:pPr>
            <a:r>
              <a:rPr lang="es-ES_tradnl" sz="2400" b="1" dirty="0" smtClean="0">
                <a:solidFill>
                  <a:schemeClr val="bg1">
                    <a:lumMod val="50000"/>
                  </a:schemeClr>
                </a:solidFill>
                <a:latin typeface="Cambria"/>
                <a:cs typeface="Cambria"/>
              </a:rPr>
              <a:t> </a:t>
            </a:r>
            <a:r>
              <a:rPr lang="es-ES_tradnl" sz="2800" b="1" dirty="0" smtClean="0">
                <a:solidFill>
                  <a:schemeClr val="bg1">
                    <a:lumMod val="50000"/>
                  </a:schemeClr>
                </a:solidFill>
                <a:latin typeface="Cambria"/>
                <a:cs typeface="Cambria"/>
              </a:rPr>
              <a:t>“Club de Leones Cruz del Sur”</a:t>
            </a:r>
          </a:p>
          <a:p>
            <a:pPr algn="ctr">
              <a:lnSpc>
                <a:spcPct val="130000"/>
              </a:lnSpc>
            </a:pPr>
            <a:r>
              <a:rPr lang="es-ES_tradnl" sz="2400" b="1" dirty="0" smtClean="0">
                <a:solidFill>
                  <a:schemeClr val="bg1">
                    <a:lumMod val="50000"/>
                  </a:schemeClr>
                </a:solidFill>
                <a:latin typeface="Cambria"/>
                <a:cs typeface="Cambria"/>
              </a:rPr>
              <a:t>Magallanes, Chile</a:t>
            </a:r>
          </a:p>
        </p:txBody>
      </p:sp>
    </p:spTree>
    <p:extLst>
      <p:ext uri="{BB962C8B-B14F-4D97-AF65-F5344CB8AC3E}">
        <p14:creationId xmlns:p14="http://schemas.microsoft.com/office/powerpoint/2010/main" val="3484549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634049" y="1494877"/>
            <a:ext cx="5404695" cy="400110"/>
          </a:xfrm>
          <a:prstGeom prst="rect">
            <a:avLst/>
          </a:prstGeom>
        </p:spPr>
        <p:txBody>
          <a:bodyPr wrap="none">
            <a:spAutoFit/>
          </a:bodyPr>
          <a:lstStyle/>
          <a:p>
            <a:pPr algn="ctr"/>
            <a:r>
              <a:rPr lang="es-CL" sz="2000" dirty="0" smtClean="0">
                <a:solidFill>
                  <a:schemeClr val="bg1"/>
                </a:solidFill>
                <a:latin typeface="Cambria"/>
                <a:cs typeface="Cambria"/>
              </a:rPr>
              <a:t>APORTE DFL 36 V/S APORTE CLUB DE LEONES</a:t>
            </a:r>
            <a:endParaRPr lang="es-CL" sz="2000" dirty="0">
              <a:solidFill>
                <a:schemeClr val="bg1"/>
              </a:solidFill>
              <a:latin typeface="Cambria"/>
              <a:cs typeface="Cambria"/>
            </a:endParaRPr>
          </a:p>
        </p:txBody>
      </p:sp>
      <p:graphicFrame>
        <p:nvGraphicFramePr>
          <p:cNvPr id="7" name="Gráfico 6"/>
          <p:cNvGraphicFramePr>
            <a:graphicFrameLocks/>
          </p:cNvGraphicFramePr>
          <p:nvPr>
            <p:extLst>
              <p:ext uri="{D42A27DB-BD31-4B8C-83A1-F6EECF244321}">
                <p14:modId xmlns:p14="http://schemas.microsoft.com/office/powerpoint/2010/main" val="758896743"/>
              </p:ext>
            </p:extLst>
          </p:nvPr>
        </p:nvGraphicFramePr>
        <p:xfrm>
          <a:off x="222250" y="2079625"/>
          <a:ext cx="8576242" cy="45878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09990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6007518" y="1494877"/>
            <a:ext cx="2023235" cy="400110"/>
          </a:xfrm>
          <a:prstGeom prst="rect">
            <a:avLst/>
          </a:prstGeom>
        </p:spPr>
        <p:txBody>
          <a:bodyPr wrap="none">
            <a:spAutoFit/>
          </a:bodyPr>
          <a:lstStyle/>
          <a:p>
            <a:pPr algn="ctr"/>
            <a:r>
              <a:rPr lang="es-CL" sz="2000" dirty="0">
                <a:solidFill>
                  <a:schemeClr val="bg1"/>
                </a:solidFill>
                <a:latin typeface="Cambria"/>
                <a:cs typeface="Cambria"/>
              </a:rPr>
              <a:t>INSTALACIONES</a:t>
            </a:r>
          </a:p>
        </p:txBody>
      </p:sp>
      <p:graphicFrame>
        <p:nvGraphicFramePr>
          <p:cNvPr id="10" name="Diagrama 9"/>
          <p:cNvGraphicFramePr/>
          <p:nvPr>
            <p:extLst>
              <p:ext uri="{D42A27DB-BD31-4B8C-83A1-F6EECF244321}">
                <p14:modId xmlns:p14="http://schemas.microsoft.com/office/powerpoint/2010/main" val="3365933660"/>
              </p:ext>
            </p:extLst>
          </p:nvPr>
        </p:nvGraphicFramePr>
        <p:xfrm>
          <a:off x="36512" y="1952625"/>
          <a:ext cx="9144000" cy="4810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3069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sz="half" idx="4294967295"/>
            <p:extLst>
              <p:ext uri="{D42A27DB-BD31-4B8C-83A1-F6EECF244321}">
                <p14:modId xmlns:p14="http://schemas.microsoft.com/office/powerpoint/2010/main" val="242282568"/>
              </p:ext>
            </p:extLst>
          </p:nvPr>
        </p:nvGraphicFramePr>
        <p:xfrm>
          <a:off x="0" y="1894987"/>
          <a:ext cx="9144000" cy="4836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p:cNvPicPr>
            <a:picLocks noChangeAspect="1"/>
          </p:cNvPicPr>
          <p:nvPr/>
        </p:nvPicPr>
        <p:blipFill rotWithShape="1">
          <a:blip r:embed="rId8" cstate="print">
            <a:extLst>
              <a:ext uri="{28A0092B-C50C-407E-A947-70E740481C1C}">
                <a14:useLocalDpi xmlns:a14="http://schemas.microsoft.com/office/drawing/2010/main" val="0"/>
              </a:ext>
            </a:extLst>
          </a:blip>
          <a:srcRect l="1" t="14874" r="-627" b="26561"/>
          <a:stretch/>
        </p:blipFill>
        <p:spPr>
          <a:xfrm>
            <a:off x="4505697" y="5437237"/>
            <a:ext cx="3240360" cy="1258462"/>
          </a:xfrm>
          <a:prstGeom prst="rect">
            <a:avLst/>
          </a:prstGeom>
          <a:ln>
            <a:solidFill>
              <a:schemeClr val="tx1"/>
            </a:solidFill>
          </a:ln>
        </p:spPr>
      </p:pic>
      <p:sp>
        <p:nvSpPr>
          <p:cNvPr id="6" name="Rectángulo 5"/>
          <p:cNvSpPr/>
          <p:nvPr/>
        </p:nvSpPr>
        <p:spPr>
          <a:xfrm>
            <a:off x="6058524" y="1494877"/>
            <a:ext cx="1952979" cy="400110"/>
          </a:xfrm>
          <a:prstGeom prst="rect">
            <a:avLst/>
          </a:prstGeom>
        </p:spPr>
        <p:txBody>
          <a:bodyPr wrap="none">
            <a:spAutoFit/>
          </a:bodyPr>
          <a:lstStyle/>
          <a:p>
            <a:pPr algn="ctr"/>
            <a:r>
              <a:rPr lang="es-CL" sz="2000" dirty="0" smtClean="0">
                <a:solidFill>
                  <a:schemeClr val="bg1"/>
                </a:solidFill>
                <a:latin typeface="Cambria"/>
                <a:cs typeface="Cambria"/>
              </a:rPr>
              <a:t>ORGANIZACIÓN</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4185731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1509521494"/>
              </p:ext>
            </p:extLst>
          </p:nvPr>
        </p:nvGraphicFramePr>
        <p:xfrm>
          <a:off x="490786" y="2383433"/>
          <a:ext cx="8424936" cy="3569241"/>
        </p:xfrm>
        <a:graphic>
          <a:graphicData uri="http://schemas.openxmlformats.org/drawingml/2006/chart">
            <c:chart xmlns:c="http://schemas.openxmlformats.org/drawingml/2006/chart" xmlns:r="http://schemas.openxmlformats.org/officeDocument/2006/relationships" r:id="rId2"/>
          </a:graphicData>
        </a:graphic>
      </p:graphicFrame>
      <p:sp>
        <p:nvSpPr>
          <p:cNvPr id="12" name="CuadroTexto 11"/>
          <p:cNvSpPr txBox="1"/>
          <p:nvPr/>
        </p:nvSpPr>
        <p:spPr>
          <a:xfrm>
            <a:off x="1650091" y="5972055"/>
            <a:ext cx="842198" cy="338554"/>
          </a:xfrm>
          <a:prstGeom prst="rect">
            <a:avLst/>
          </a:prstGeom>
          <a:solidFill>
            <a:schemeClr val="bg1"/>
          </a:solidFill>
          <a:ln>
            <a:solidFill>
              <a:srgbClr val="FF6600"/>
            </a:solidFill>
          </a:ln>
        </p:spPr>
        <p:txBody>
          <a:bodyPr wrap="none" rtlCol="0">
            <a:spAutoFit/>
          </a:bodyPr>
          <a:lstStyle/>
          <a:p>
            <a:pPr algn="ctr"/>
            <a:r>
              <a:rPr lang="es-ES" sz="1600" b="1" dirty="0" smtClean="0">
                <a:solidFill>
                  <a:srgbClr val="FF0000"/>
                </a:solidFill>
                <a:latin typeface="Cambria"/>
                <a:cs typeface="Cambria"/>
              </a:rPr>
              <a:t>50,8 %</a:t>
            </a:r>
            <a:endParaRPr lang="es-ES" sz="1600" b="1" dirty="0">
              <a:solidFill>
                <a:srgbClr val="FF0000"/>
              </a:solidFill>
              <a:latin typeface="Cambria"/>
              <a:cs typeface="Cambria"/>
            </a:endParaRPr>
          </a:p>
        </p:txBody>
      </p:sp>
      <p:sp>
        <p:nvSpPr>
          <p:cNvPr id="13" name="CuadroTexto 12"/>
          <p:cNvSpPr txBox="1"/>
          <p:nvPr/>
        </p:nvSpPr>
        <p:spPr>
          <a:xfrm>
            <a:off x="3464477" y="5969835"/>
            <a:ext cx="842198" cy="338554"/>
          </a:xfrm>
          <a:prstGeom prst="rect">
            <a:avLst/>
          </a:prstGeom>
          <a:solidFill>
            <a:schemeClr val="bg1"/>
          </a:solidFill>
          <a:ln>
            <a:solidFill>
              <a:srgbClr val="FF6600"/>
            </a:solidFill>
          </a:ln>
        </p:spPr>
        <p:txBody>
          <a:bodyPr wrap="none" rtlCol="0">
            <a:spAutoFit/>
          </a:bodyPr>
          <a:lstStyle/>
          <a:p>
            <a:pPr algn="ctr"/>
            <a:r>
              <a:rPr lang="es-ES" sz="1600" b="1" dirty="0" smtClean="0">
                <a:solidFill>
                  <a:srgbClr val="FF0000"/>
                </a:solidFill>
                <a:latin typeface="Cambria"/>
                <a:cs typeface="Cambria"/>
              </a:rPr>
              <a:t>31,2 %</a:t>
            </a:r>
            <a:endParaRPr lang="es-ES" sz="1600" b="1" dirty="0">
              <a:solidFill>
                <a:srgbClr val="FF0000"/>
              </a:solidFill>
              <a:latin typeface="Cambria"/>
              <a:cs typeface="Cambria"/>
            </a:endParaRPr>
          </a:p>
        </p:txBody>
      </p:sp>
      <p:sp>
        <p:nvSpPr>
          <p:cNvPr id="14" name="CuadroTexto 13"/>
          <p:cNvSpPr txBox="1"/>
          <p:nvPr/>
        </p:nvSpPr>
        <p:spPr>
          <a:xfrm>
            <a:off x="5258035" y="5969835"/>
            <a:ext cx="842198" cy="338554"/>
          </a:xfrm>
          <a:prstGeom prst="rect">
            <a:avLst/>
          </a:prstGeom>
          <a:solidFill>
            <a:schemeClr val="bg1"/>
          </a:solidFill>
          <a:ln>
            <a:solidFill>
              <a:srgbClr val="FF6600"/>
            </a:solidFill>
          </a:ln>
        </p:spPr>
        <p:txBody>
          <a:bodyPr wrap="none" rtlCol="0">
            <a:spAutoFit/>
          </a:bodyPr>
          <a:lstStyle/>
          <a:p>
            <a:pPr algn="ctr"/>
            <a:r>
              <a:rPr lang="es-ES" sz="1600" b="1" dirty="0" smtClean="0">
                <a:solidFill>
                  <a:srgbClr val="FF0000"/>
                </a:solidFill>
                <a:latin typeface="Cambria"/>
                <a:cs typeface="Cambria"/>
              </a:rPr>
              <a:t>43,9 %</a:t>
            </a:r>
            <a:endParaRPr lang="es-ES" sz="1600" b="1" dirty="0">
              <a:solidFill>
                <a:srgbClr val="FF0000"/>
              </a:solidFill>
              <a:latin typeface="Cambria"/>
              <a:cs typeface="Cambria"/>
            </a:endParaRPr>
          </a:p>
        </p:txBody>
      </p:sp>
      <p:sp>
        <p:nvSpPr>
          <p:cNvPr id="15" name="CuadroTexto 14"/>
          <p:cNvSpPr txBox="1"/>
          <p:nvPr/>
        </p:nvSpPr>
        <p:spPr>
          <a:xfrm>
            <a:off x="7013749" y="5969835"/>
            <a:ext cx="720670" cy="338554"/>
          </a:xfrm>
          <a:prstGeom prst="rect">
            <a:avLst/>
          </a:prstGeom>
          <a:solidFill>
            <a:schemeClr val="bg1"/>
          </a:solidFill>
          <a:ln>
            <a:solidFill>
              <a:srgbClr val="FF6600"/>
            </a:solidFill>
          </a:ln>
        </p:spPr>
        <p:txBody>
          <a:bodyPr wrap="none" rtlCol="0">
            <a:spAutoFit/>
          </a:bodyPr>
          <a:lstStyle/>
          <a:p>
            <a:pPr algn="ctr"/>
            <a:r>
              <a:rPr lang="es-ES" sz="1600" b="1" dirty="0">
                <a:solidFill>
                  <a:srgbClr val="FF0000"/>
                </a:solidFill>
                <a:latin typeface="Cambria"/>
                <a:cs typeface="Cambria"/>
              </a:rPr>
              <a:t>4</a:t>
            </a:r>
            <a:r>
              <a:rPr lang="es-ES" sz="1600" b="1" dirty="0" smtClean="0">
                <a:solidFill>
                  <a:srgbClr val="FF0000"/>
                </a:solidFill>
                <a:latin typeface="Cambria"/>
                <a:cs typeface="Cambria"/>
              </a:rPr>
              <a:t>,8 %</a:t>
            </a:r>
            <a:endParaRPr lang="es-ES" sz="1600" b="1" dirty="0">
              <a:solidFill>
                <a:srgbClr val="FF0000"/>
              </a:solidFill>
              <a:latin typeface="Cambria"/>
              <a:cs typeface="Cambria"/>
            </a:endParaRPr>
          </a:p>
        </p:txBody>
      </p:sp>
      <p:sp>
        <p:nvSpPr>
          <p:cNvPr id="16" name="CuadroTexto 15"/>
          <p:cNvSpPr txBox="1"/>
          <p:nvPr/>
        </p:nvSpPr>
        <p:spPr>
          <a:xfrm>
            <a:off x="274762" y="5974541"/>
            <a:ext cx="1080120" cy="338554"/>
          </a:xfrm>
          <a:prstGeom prst="rect">
            <a:avLst/>
          </a:prstGeom>
          <a:solidFill>
            <a:schemeClr val="bg1"/>
          </a:solidFill>
          <a:ln>
            <a:solidFill>
              <a:srgbClr val="FF6600"/>
            </a:solidFill>
          </a:ln>
        </p:spPr>
        <p:txBody>
          <a:bodyPr wrap="square" rtlCol="0">
            <a:spAutoFit/>
          </a:bodyPr>
          <a:lstStyle/>
          <a:p>
            <a:pPr algn="ctr"/>
            <a:r>
              <a:rPr lang="es-ES" sz="1600" b="1" dirty="0" smtClean="0">
                <a:solidFill>
                  <a:srgbClr val="FF0000"/>
                </a:solidFill>
                <a:latin typeface="Cambria"/>
                <a:cs typeface="Cambria"/>
              </a:rPr>
              <a:t>Ahorro</a:t>
            </a:r>
            <a:endParaRPr lang="es-ES" sz="1600" b="1" dirty="0">
              <a:solidFill>
                <a:srgbClr val="FF0000"/>
              </a:solidFill>
              <a:latin typeface="Cambria"/>
              <a:cs typeface="Cambria"/>
            </a:endParaRPr>
          </a:p>
        </p:txBody>
      </p:sp>
      <p:sp>
        <p:nvSpPr>
          <p:cNvPr id="18" name="CuadroTexto 17"/>
          <p:cNvSpPr txBox="1"/>
          <p:nvPr/>
        </p:nvSpPr>
        <p:spPr>
          <a:xfrm>
            <a:off x="2939058" y="3465294"/>
            <a:ext cx="2061858" cy="646331"/>
          </a:xfrm>
          <a:prstGeom prst="rect">
            <a:avLst/>
          </a:prstGeom>
          <a:noFill/>
        </p:spPr>
        <p:txBody>
          <a:bodyPr wrap="square" rtlCol="0">
            <a:spAutoFit/>
          </a:bodyPr>
          <a:lstStyle/>
          <a:p>
            <a:pPr algn="ctr"/>
            <a:r>
              <a:rPr lang="es-ES" b="1" dirty="0" smtClean="0">
                <a:latin typeface="Cambria"/>
                <a:cs typeface="Cambria"/>
              </a:rPr>
              <a:t>Cálculo en base</a:t>
            </a:r>
          </a:p>
          <a:p>
            <a:pPr algn="ctr"/>
            <a:r>
              <a:rPr lang="es-ES" b="1" dirty="0" smtClean="0">
                <a:latin typeface="Cambria"/>
                <a:cs typeface="Cambria"/>
              </a:rPr>
              <a:t>a M</a:t>
            </a:r>
            <a:r>
              <a:rPr lang="es-ES" b="1" baseline="30000" dirty="0" smtClean="0">
                <a:latin typeface="Cambria"/>
                <a:cs typeface="Cambria"/>
              </a:rPr>
              <a:t>2</a:t>
            </a:r>
            <a:endParaRPr lang="es-ES" b="1" dirty="0">
              <a:latin typeface="Cambria"/>
              <a:cs typeface="Cambria"/>
            </a:endParaRPr>
          </a:p>
        </p:txBody>
      </p:sp>
      <p:sp>
        <p:nvSpPr>
          <p:cNvPr id="19" name="CuadroTexto 18"/>
          <p:cNvSpPr txBox="1"/>
          <p:nvPr/>
        </p:nvSpPr>
        <p:spPr>
          <a:xfrm>
            <a:off x="6395442" y="3463553"/>
            <a:ext cx="2061858" cy="646331"/>
          </a:xfrm>
          <a:prstGeom prst="rect">
            <a:avLst/>
          </a:prstGeom>
          <a:noFill/>
        </p:spPr>
        <p:txBody>
          <a:bodyPr wrap="square" rtlCol="0">
            <a:spAutoFit/>
          </a:bodyPr>
          <a:lstStyle/>
          <a:p>
            <a:pPr algn="ctr"/>
            <a:r>
              <a:rPr lang="es-ES" b="1" dirty="0" smtClean="0">
                <a:latin typeface="Cambria"/>
                <a:cs typeface="Cambria"/>
              </a:rPr>
              <a:t>Cálculo en base a</a:t>
            </a:r>
          </a:p>
          <a:p>
            <a:pPr algn="ctr"/>
            <a:r>
              <a:rPr lang="es-ES" b="1" dirty="0" smtClean="0">
                <a:latin typeface="Cambria"/>
                <a:cs typeface="Cambria"/>
              </a:rPr>
              <a:t>Nº usuarios</a:t>
            </a:r>
            <a:endParaRPr lang="es-ES" b="1" dirty="0">
              <a:latin typeface="Cambria"/>
              <a:cs typeface="Cambria"/>
            </a:endParaRPr>
          </a:p>
        </p:txBody>
      </p:sp>
      <p:sp>
        <p:nvSpPr>
          <p:cNvPr id="17" name="Rectángulo 16"/>
          <p:cNvSpPr/>
          <p:nvPr/>
        </p:nvSpPr>
        <p:spPr>
          <a:xfrm>
            <a:off x="1196212" y="1494877"/>
            <a:ext cx="6915149" cy="400110"/>
          </a:xfrm>
          <a:prstGeom prst="rect">
            <a:avLst/>
          </a:prstGeom>
        </p:spPr>
        <p:txBody>
          <a:bodyPr wrap="none">
            <a:spAutoFit/>
          </a:bodyPr>
          <a:lstStyle/>
          <a:p>
            <a:pPr algn="ctr"/>
            <a:r>
              <a:rPr lang="es-CL" sz="2000" dirty="0" smtClean="0">
                <a:solidFill>
                  <a:schemeClr val="bg1"/>
                </a:solidFill>
                <a:latin typeface="Cambria"/>
                <a:cs typeface="Cambria"/>
              </a:rPr>
              <a:t>RESULTADOS DE EFICIENCIA ENERGETICA IMPLEMENTADA</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1845116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sz="half" idx="4294967295"/>
            <p:extLst>
              <p:ext uri="{D42A27DB-BD31-4B8C-83A1-F6EECF244321}">
                <p14:modId xmlns:p14="http://schemas.microsoft.com/office/powerpoint/2010/main" val="1185517778"/>
              </p:ext>
            </p:extLst>
          </p:nvPr>
        </p:nvGraphicFramePr>
        <p:xfrm>
          <a:off x="47625" y="1894987"/>
          <a:ext cx="4257675" cy="475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p:cNvPicPr>
            <a:picLocks noChangeAspect="1"/>
          </p:cNvPicPr>
          <p:nvPr/>
        </p:nvPicPr>
        <p:blipFill rotWithShape="1">
          <a:blip r:embed="rId8"/>
          <a:srcRect l="5438" r="28516"/>
          <a:stretch/>
        </p:blipFill>
        <p:spPr>
          <a:xfrm>
            <a:off x="7291884" y="2278761"/>
            <a:ext cx="1720229" cy="1494575"/>
          </a:xfrm>
          <a:prstGeom prst="rect">
            <a:avLst/>
          </a:prstGeom>
          <a:ln>
            <a:solidFill>
              <a:schemeClr val="tx1"/>
            </a:solidFill>
          </a:ln>
        </p:spPr>
      </p:pic>
      <p:pic>
        <p:nvPicPr>
          <p:cNvPr id="1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56095" y="2278761"/>
            <a:ext cx="2634712" cy="1494575"/>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Imagen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92832" y="3970965"/>
            <a:ext cx="1443011" cy="973477"/>
          </a:xfrm>
          <a:prstGeom prst="rect">
            <a:avLst/>
          </a:prstGeom>
          <a:ln>
            <a:solidFill>
              <a:schemeClr val="tx1"/>
            </a:solidFill>
          </a:ln>
        </p:spPr>
      </p:pic>
      <p:pic>
        <p:nvPicPr>
          <p:cNvPr id="15" name="Imagen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46992" y="3970965"/>
            <a:ext cx="1443011" cy="962007"/>
          </a:xfrm>
          <a:prstGeom prst="rect">
            <a:avLst/>
          </a:prstGeom>
          <a:ln>
            <a:solidFill>
              <a:schemeClr val="tx1"/>
            </a:solidFill>
          </a:ln>
        </p:spPr>
      </p:pic>
      <p:pic>
        <p:nvPicPr>
          <p:cNvPr id="16" name="Imagen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9426" y="4299495"/>
            <a:ext cx="1202687" cy="1765565"/>
          </a:xfrm>
          <a:prstGeom prst="rect">
            <a:avLst/>
          </a:prstGeom>
          <a:ln>
            <a:solidFill>
              <a:schemeClr val="tx1"/>
            </a:solidFill>
          </a:ln>
        </p:spPr>
      </p:pic>
      <p:pic>
        <p:nvPicPr>
          <p:cNvPr id="17" name="Imagen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36648" y="5064534"/>
            <a:ext cx="2088114" cy="1392076"/>
          </a:xfrm>
          <a:prstGeom prst="rect">
            <a:avLst/>
          </a:prstGeom>
          <a:ln>
            <a:solidFill>
              <a:schemeClr val="tx1"/>
            </a:solidFill>
          </a:ln>
        </p:spPr>
      </p:pic>
      <p:pic>
        <p:nvPicPr>
          <p:cNvPr id="18" name="Imagen 17"/>
          <p:cNvPicPr>
            <a:picLocks noChangeAspect="1"/>
          </p:cNvPicPr>
          <p:nvPr/>
        </p:nvPicPr>
        <p:blipFill rotWithShape="1">
          <a:blip r:embed="rId14" cstate="print">
            <a:extLst>
              <a:ext uri="{28A0092B-C50C-407E-A947-70E740481C1C}">
                <a14:useLocalDpi xmlns:a14="http://schemas.microsoft.com/office/drawing/2010/main" val="0"/>
              </a:ext>
            </a:extLst>
          </a:blip>
          <a:srcRect l="-3358" t="7468" r="-928" b="5965"/>
          <a:stretch/>
        </p:blipFill>
        <p:spPr>
          <a:xfrm>
            <a:off x="6700636" y="5064534"/>
            <a:ext cx="943325" cy="1392076"/>
          </a:xfrm>
          <a:prstGeom prst="rect">
            <a:avLst/>
          </a:prstGeom>
          <a:ln>
            <a:solidFill>
              <a:schemeClr val="tx1"/>
            </a:solidFill>
          </a:ln>
        </p:spPr>
      </p:pic>
      <p:sp>
        <p:nvSpPr>
          <p:cNvPr id="12" name="Rectángulo 11"/>
          <p:cNvSpPr/>
          <p:nvPr/>
        </p:nvSpPr>
        <p:spPr>
          <a:xfrm>
            <a:off x="6007522" y="1494877"/>
            <a:ext cx="2023235" cy="400110"/>
          </a:xfrm>
          <a:prstGeom prst="rect">
            <a:avLst/>
          </a:prstGeom>
        </p:spPr>
        <p:txBody>
          <a:bodyPr wrap="none">
            <a:spAutoFit/>
          </a:bodyPr>
          <a:lstStyle/>
          <a:p>
            <a:pPr algn="ctr"/>
            <a:r>
              <a:rPr lang="es-CL" sz="2000" dirty="0" smtClean="0">
                <a:solidFill>
                  <a:schemeClr val="bg1"/>
                </a:solidFill>
                <a:latin typeface="Cambria"/>
                <a:cs typeface="Cambria"/>
              </a:rPr>
              <a:t>INSTALACIONES</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3469210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srcRect l="5438" r="28516"/>
          <a:stretch/>
        </p:blipFill>
        <p:spPr>
          <a:xfrm>
            <a:off x="7244259" y="2231136"/>
            <a:ext cx="1720229" cy="1494575"/>
          </a:xfrm>
          <a:prstGeom prst="rect">
            <a:avLst/>
          </a:prstGeom>
          <a:ln>
            <a:solidFill>
              <a:schemeClr val="tx1"/>
            </a:solidFill>
          </a:ln>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8470" y="2231136"/>
            <a:ext cx="2634712" cy="1494575"/>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5207" y="3923340"/>
            <a:ext cx="1443011" cy="973477"/>
          </a:xfrm>
          <a:prstGeom prst="rect">
            <a:avLst/>
          </a:prstGeom>
          <a:ln>
            <a:solidFill>
              <a:schemeClr val="tx1"/>
            </a:solidFill>
          </a:ln>
        </p:spPr>
      </p:pic>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9367" y="3923340"/>
            <a:ext cx="1443011" cy="962007"/>
          </a:xfrm>
          <a:prstGeom prst="rect">
            <a:avLst/>
          </a:prstGeom>
          <a:ln>
            <a:solidFill>
              <a:schemeClr val="tx1"/>
            </a:solidFill>
          </a:ln>
        </p:spPr>
      </p:pic>
      <p:pic>
        <p:nvPicPr>
          <p:cNvPr id="16" name="Imagen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1801" y="4251870"/>
            <a:ext cx="1202687" cy="1765565"/>
          </a:xfrm>
          <a:prstGeom prst="rect">
            <a:avLst/>
          </a:prstGeom>
          <a:ln>
            <a:solidFill>
              <a:schemeClr val="tx1"/>
            </a:solidFill>
          </a:ln>
        </p:spPr>
      </p:pic>
      <p:pic>
        <p:nvPicPr>
          <p:cNvPr id="17" name="Imagen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9023" y="5016909"/>
            <a:ext cx="2088114" cy="1392076"/>
          </a:xfrm>
          <a:prstGeom prst="rect">
            <a:avLst/>
          </a:prstGeom>
          <a:ln>
            <a:solidFill>
              <a:schemeClr val="tx1"/>
            </a:solidFill>
          </a:ln>
        </p:spPr>
      </p:pic>
      <p:pic>
        <p:nvPicPr>
          <p:cNvPr id="18" name="Imagen 17"/>
          <p:cNvPicPr>
            <a:picLocks noChangeAspect="1"/>
          </p:cNvPicPr>
          <p:nvPr/>
        </p:nvPicPr>
        <p:blipFill rotWithShape="1">
          <a:blip r:embed="rId9" cstate="print">
            <a:extLst>
              <a:ext uri="{28A0092B-C50C-407E-A947-70E740481C1C}">
                <a14:useLocalDpi xmlns:a14="http://schemas.microsoft.com/office/drawing/2010/main" val="0"/>
              </a:ext>
            </a:extLst>
          </a:blip>
          <a:srcRect l="-3358" t="7468" r="-928" b="5965"/>
          <a:stretch/>
        </p:blipFill>
        <p:spPr>
          <a:xfrm>
            <a:off x="6653011" y="5016909"/>
            <a:ext cx="943325" cy="1392076"/>
          </a:xfrm>
          <a:prstGeom prst="rect">
            <a:avLst/>
          </a:prstGeom>
          <a:ln>
            <a:solidFill>
              <a:schemeClr val="tx1"/>
            </a:solidFill>
          </a:ln>
        </p:spPr>
      </p:pic>
      <p:sp>
        <p:nvSpPr>
          <p:cNvPr id="12" name="Rectángulo 11"/>
          <p:cNvSpPr/>
          <p:nvPr/>
        </p:nvSpPr>
        <p:spPr>
          <a:xfrm>
            <a:off x="5480319" y="1494877"/>
            <a:ext cx="2569634" cy="400110"/>
          </a:xfrm>
          <a:prstGeom prst="rect">
            <a:avLst/>
          </a:prstGeom>
        </p:spPr>
        <p:txBody>
          <a:bodyPr wrap="none">
            <a:spAutoFit/>
          </a:bodyPr>
          <a:lstStyle/>
          <a:p>
            <a:pPr algn="ctr"/>
            <a:r>
              <a:rPr lang="es-CL" sz="2000" dirty="0" smtClean="0">
                <a:solidFill>
                  <a:schemeClr val="bg1"/>
                </a:solidFill>
                <a:latin typeface="Cambria"/>
                <a:cs typeface="Cambria"/>
              </a:rPr>
              <a:t>SERVICIOS DE SALUD</a:t>
            </a:r>
            <a:endParaRPr lang="es-CL" sz="2000" dirty="0">
              <a:solidFill>
                <a:schemeClr val="bg1"/>
              </a:solidFill>
              <a:latin typeface="Cambria"/>
              <a:cs typeface="Cambria"/>
            </a:endParaRPr>
          </a:p>
        </p:txBody>
      </p:sp>
      <p:graphicFrame>
        <p:nvGraphicFramePr>
          <p:cNvPr id="2" name="Diagrama 1"/>
          <p:cNvGraphicFramePr/>
          <p:nvPr>
            <p:extLst>
              <p:ext uri="{D42A27DB-BD31-4B8C-83A1-F6EECF244321}">
                <p14:modId xmlns:p14="http://schemas.microsoft.com/office/powerpoint/2010/main" val="139134931"/>
              </p:ext>
            </p:extLst>
          </p:nvPr>
        </p:nvGraphicFramePr>
        <p:xfrm>
          <a:off x="0" y="1958487"/>
          <a:ext cx="4302125" cy="470901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381451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54646" y="2946775"/>
            <a:ext cx="6083994" cy="1111073"/>
          </a:xfrm>
          <a:prstGeom prst="rect">
            <a:avLst/>
          </a:prstGeom>
          <a:noFill/>
        </p:spPr>
        <p:txBody>
          <a:bodyPr wrap="square" rtlCol="0">
            <a:spAutoFit/>
          </a:bodyPr>
          <a:lstStyle/>
          <a:p>
            <a:pPr algn="ctr">
              <a:lnSpc>
                <a:spcPct val="130000"/>
              </a:lnSpc>
            </a:pPr>
            <a:r>
              <a:rPr lang="es-ES_tradnl" sz="2400" b="1" dirty="0" smtClean="0">
                <a:solidFill>
                  <a:schemeClr val="bg1">
                    <a:lumMod val="50000"/>
                  </a:schemeClr>
                </a:solidFill>
                <a:latin typeface="Cambria"/>
                <a:cs typeface="Cambria"/>
              </a:rPr>
              <a:t>Presentación</a:t>
            </a:r>
          </a:p>
          <a:p>
            <a:pPr algn="ctr">
              <a:lnSpc>
                <a:spcPct val="130000"/>
              </a:lnSpc>
            </a:pPr>
            <a:r>
              <a:rPr lang="es-ES_tradnl" sz="2400" b="1" dirty="0" smtClean="0">
                <a:solidFill>
                  <a:schemeClr val="bg1">
                    <a:lumMod val="50000"/>
                  </a:schemeClr>
                </a:solidFill>
                <a:latin typeface="Cambria"/>
                <a:cs typeface="Cambria"/>
              </a:rPr>
              <a:t> </a:t>
            </a:r>
            <a:r>
              <a:rPr lang="es-ES_tradnl" sz="2800" b="1" dirty="0" smtClean="0">
                <a:solidFill>
                  <a:schemeClr val="bg1">
                    <a:lumMod val="50000"/>
                  </a:schemeClr>
                </a:solidFill>
                <a:latin typeface="Cambria"/>
                <a:cs typeface="Cambria"/>
              </a:rPr>
              <a:t>“Área Terapias”</a:t>
            </a:r>
          </a:p>
        </p:txBody>
      </p:sp>
    </p:spTree>
    <p:extLst>
      <p:ext uri="{BB962C8B-B14F-4D97-AF65-F5344CB8AC3E}">
        <p14:creationId xmlns:p14="http://schemas.microsoft.com/office/powerpoint/2010/main" val="2864988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554646" y="2946775"/>
            <a:ext cx="6083994" cy="1052596"/>
          </a:xfrm>
          <a:prstGeom prst="rect">
            <a:avLst/>
          </a:prstGeom>
          <a:noFill/>
        </p:spPr>
        <p:txBody>
          <a:bodyPr wrap="square" rtlCol="0">
            <a:spAutoFit/>
          </a:bodyPr>
          <a:lstStyle/>
          <a:p>
            <a:pPr algn="ctr">
              <a:lnSpc>
                <a:spcPct val="130000"/>
              </a:lnSpc>
            </a:pPr>
            <a:r>
              <a:rPr lang="es-ES_tradnl" sz="2400" b="1" dirty="0" smtClean="0">
                <a:solidFill>
                  <a:schemeClr val="bg1">
                    <a:lumMod val="50000"/>
                  </a:schemeClr>
                </a:solidFill>
                <a:latin typeface="Cambria"/>
                <a:cs typeface="Cambria"/>
              </a:rPr>
              <a:t>GESTIÓN CLÍNICA</a:t>
            </a:r>
          </a:p>
          <a:p>
            <a:pPr algn="ctr">
              <a:lnSpc>
                <a:spcPct val="130000"/>
              </a:lnSpc>
            </a:pPr>
            <a:r>
              <a:rPr lang="es-ES_tradnl" sz="2400" b="1" dirty="0" smtClean="0">
                <a:solidFill>
                  <a:schemeClr val="bg1">
                    <a:lumMod val="50000"/>
                  </a:schemeClr>
                </a:solidFill>
                <a:latin typeface="Cambria"/>
                <a:cs typeface="Cambria"/>
              </a:rPr>
              <a:t>PROCESO DE REHABILITACIÓN</a:t>
            </a:r>
          </a:p>
        </p:txBody>
      </p:sp>
      <p:sp>
        <p:nvSpPr>
          <p:cNvPr id="3" name="CuadroTexto 2"/>
          <p:cNvSpPr txBox="1"/>
          <p:nvPr/>
        </p:nvSpPr>
        <p:spPr>
          <a:xfrm>
            <a:off x="5105339" y="5896966"/>
            <a:ext cx="4502685" cy="812530"/>
          </a:xfrm>
          <a:prstGeom prst="rect">
            <a:avLst/>
          </a:prstGeom>
          <a:noFill/>
        </p:spPr>
        <p:txBody>
          <a:bodyPr wrap="square" rtlCol="0">
            <a:spAutoFit/>
          </a:bodyPr>
          <a:lstStyle/>
          <a:p>
            <a:pPr algn="ctr">
              <a:lnSpc>
                <a:spcPct val="130000"/>
              </a:lnSpc>
            </a:pPr>
            <a:r>
              <a:rPr lang="es-ES_tradnl" b="1" dirty="0" smtClean="0">
                <a:solidFill>
                  <a:schemeClr val="bg1">
                    <a:lumMod val="50000"/>
                  </a:schemeClr>
                </a:solidFill>
                <a:latin typeface="Cambria"/>
                <a:cs typeface="Cambria"/>
              </a:rPr>
              <a:t>Heriberto Henríquez Díaz</a:t>
            </a:r>
          </a:p>
          <a:p>
            <a:pPr algn="ctr">
              <a:lnSpc>
                <a:spcPct val="130000"/>
              </a:lnSpc>
            </a:pPr>
            <a:r>
              <a:rPr lang="es-ES_tradnl" b="1" dirty="0" smtClean="0">
                <a:solidFill>
                  <a:schemeClr val="bg1">
                    <a:lumMod val="50000"/>
                  </a:schemeClr>
                </a:solidFill>
                <a:latin typeface="Cambria"/>
                <a:cs typeface="Cambria"/>
              </a:rPr>
              <a:t>Jefe Técnico</a:t>
            </a:r>
          </a:p>
        </p:txBody>
      </p:sp>
    </p:spTree>
    <p:extLst>
      <p:ext uri="{BB962C8B-B14F-4D97-AF65-F5344CB8AC3E}">
        <p14:creationId xmlns:p14="http://schemas.microsoft.com/office/powerpoint/2010/main" val="184757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6033628" y="1494877"/>
            <a:ext cx="1971012" cy="400110"/>
          </a:xfrm>
          <a:prstGeom prst="rect">
            <a:avLst/>
          </a:prstGeom>
        </p:spPr>
        <p:txBody>
          <a:bodyPr wrap="none">
            <a:spAutoFit/>
          </a:bodyPr>
          <a:lstStyle/>
          <a:p>
            <a:pPr algn="ctr"/>
            <a:r>
              <a:rPr lang="es-CL" sz="2000" dirty="0" smtClean="0">
                <a:solidFill>
                  <a:schemeClr val="bg1"/>
                </a:solidFill>
                <a:latin typeface="Cambria"/>
                <a:cs typeface="Cambria"/>
              </a:rPr>
              <a:t>INTRODUCCIÓN</a:t>
            </a:r>
            <a:endParaRPr lang="es-CL" sz="2000" dirty="0">
              <a:solidFill>
                <a:schemeClr val="bg1"/>
              </a:solidFill>
              <a:latin typeface="Cambria"/>
              <a:cs typeface="Cambria"/>
            </a:endParaRPr>
          </a:p>
        </p:txBody>
      </p:sp>
      <p:graphicFrame>
        <p:nvGraphicFramePr>
          <p:cNvPr id="3" name="Marcador de contenido 4"/>
          <p:cNvGraphicFramePr>
            <a:graphicFrameLocks/>
          </p:cNvGraphicFramePr>
          <p:nvPr>
            <p:extLst/>
          </p:nvPr>
        </p:nvGraphicFramePr>
        <p:xfrm>
          <a:off x="286603" y="2358765"/>
          <a:ext cx="3721100" cy="4148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ICF"/>
          <p:cNvPicPr>
            <a:picLocks noChangeAspect="1" noChangeArrowheads="1"/>
          </p:cNvPicPr>
          <p:nvPr/>
        </p:nvPicPr>
        <p:blipFill rotWithShape="1">
          <a:blip r:embed="rId7">
            <a:extLst>
              <a:ext uri="{28A0092B-C50C-407E-A947-70E740481C1C}">
                <a14:useLocalDpi xmlns:a14="http://schemas.microsoft.com/office/drawing/2010/main" val="0"/>
              </a:ext>
            </a:extLst>
          </a:blip>
          <a:srcRect l="1813" t="8664" r="3001" b="8782"/>
          <a:stretch/>
        </p:blipFill>
        <p:spPr bwMode="auto">
          <a:xfrm>
            <a:off x="4565176" y="2647713"/>
            <a:ext cx="4114800" cy="343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138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6033628" y="1494877"/>
            <a:ext cx="1971012" cy="400110"/>
          </a:xfrm>
          <a:prstGeom prst="rect">
            <a:avLst/>
          </a:prstGeom>
        </p:spPr>
        <p:txBody>
          <a:bodyPr wrap="none">
            <a:spAutoFit/>
          </a:bodyPr>
          <a:lstStyle/>
          <a:p>
            <a:pPr algn="ctr"/>
            <a:r>
              <a:rPr lang="es-CL" sz="2000" dirty="0" smtClean="0">
                <a:solidFill>
                  <a:schemeClr val="bg1"/>
                </a:solidFill>
                <a:latin typeface="Cambria"/>
                <a:cs typeface="Cambria"/>
              </a:rPr>
              <a:t>INTRODUCCIÓN</a:t>
            </a:r>
            <a:endParaRPr lang="es-CL" sz="2000" dirty="0">
              <a:solidFill>
                <a:schemeClr val="bg1"/>
              </a:solidFill>
              <a:latin typeface="Cambria"/>
              <a:cs typeface="Cambria"/>
            </a:endParaRPr>
          </a:p>
        </p:txBody>
      </p:sp>
      <p:grpSp>
        <p:nvGrpSpPr>
          <p:cNvPr id="3" name="Grupo 2"/>
          <p:cNvGrpSpPr/>
          <p:nvPr/>
        </p:nvGrpSpPr>
        <p:grpSpPr>
          <a:xfrm>
            <a:off x="624493" y="1894987"/>
            <a:ext cx="8120418" cy="4899618"/>
            <a:chOff x="1174586" y="116632"/>
            <a:chExt cx="6853798" cy="5767397"/>
          </a:xfrm>
        </p:grpSpPr>
        <p:sp>
          <p:nvSpPr>
            <p:cNvPr id="4" name="Rectángulo 3"/>
            <p:cNvSpPr/>
            <p:nvPr/>
          </p:nvSpPr>
          <p:spPr>
            <a:xfrm>
              <a:off x="3379097" y="4465863"/>
              <a:ext cx="466794" cy="246221"/>
            </a:xfrm>
            <a:prstGeom prst="rect">
              <a:avLst/>
            </a:prstGeom>
          </p:spPr>
          <p:txBody>
            <a:bodyPr wrap="none">
              <a:spAutoFit/>
            </a:bodyPr>
            <a:lstStyle/>
            <a:p>
              <a:r>
                <a:rPr lang="es-CL" sz="1000" dirty="0">
                  <a:latin typeface="Arial" panose="020B0604020202020204" pitchFamily="34" charset="0"/>
                </a:rPr>
                <a:t>2001</a:t>
              </a:r>
              <a:endParaRPr lang="es-CL" sz="1000" dirty="0"/>
            </a:p>
          </p:txBody>
        </p:sp>
        <p:sp>
          <p:nvSpPr>
            <p:cNvPr id="5" name="Rectángulo 4"/>
            <p:cNvSpPr/>
            <p:nvPr/>
          </p:nvSpPr>
          <p:spPr>
            <a:xfrm>
              <a:off x="1318577" y="2287000"/>
              <a:ext cx="1445226" cy="246684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900"/>
            </a:p>
          </p:txBody>
        </p:sp>
        <p:sp>
          <p:nvSpPr>
            <p:cNvPr id="7" name="Rectángulo 6"/>
            <p:cNvSpPr/>
            <p:nvPr/>
          </p:nvSpPr>
          <p:spPr>
            <a:xfrm>
              <a:off x="1798380" y="4465863"/>
              <a:ext cx="466794" cy="246221"/>
            </a:xfrm>
            <a:prstGeom prst="rect">
              <a:avLst/>
            </a:prstGeom>
          </p:spPr>
          <p:txBody>
            <a:bodyPr wrap="none">
              <a:spAutoFit/>
            </a:bodyPr>
            <a:lstStyle/>
            <a:p>
              <a:r>
                <a:rPr lang="es-CL" sz="1000" dirty="0">
                  <a:latin typeface="Arial" panose="020B0604020202020204" pitchFamily="34" charset="0"/>
                </a:rPr>
                <a:t>1990</a:t>
              </a:r>
              <a:endParaRPr lang="es-CL" sz="1000" dirty="0"/>
            </a:p>
          </p:txBody>
        </p:sp>
        <p:pic>
          <p:nvPicPr>
            <p:cNvPr id="8" name="Picture 6" descr="ICF Core Sets - Manual for Clinical Pract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540" y="2882413"/>
              <a:ext cx="1026712" cy="1549033"/>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5312301" y="2425015"/>
              <a:ext cx="1191189" cy="215444"/>
            </a:xfrm>
            <a:prstGeom prst="rect">
              <a:avLst/>
            </a:prstGeom>
          </p:spPr>
          <p:txBody>
            <a:bodyPr wrap="square">
              <a:spAutoFit/>
            </a:bodyPr>
            <a:lstStyle/>
            <a:p>
              <a:pPr algn="ctr"/>
              <a:r>
                <a:rPr lang="en-US" sz="800" dirty="0">
                  <a:solidFill>
                    <a:srgbClr val="000000"/>
                  </a:solidFill>
                  <a:latin typeface="Arial" panose="020B0604020202020204" pitchFamily="34" charset="0"/>
                </a:rPr>
                <a:t>ICF CORE SETS</a:t>
              </a:r>
              <a:endParaRPr lang="es-CL" sz="800" dirty="0"/>
            </a:p>
          </p:txBody>
        </p:sp>
        <p:sp>
          <p:nvSpPr>
            <p:cNvPr id="10" name="Rectángulo 9"/>
            <p:cNvSpPr/>
            <p:nvPr/>
          </p:nvSpPr>
          <p:spPr>
            <a:xfrm>
              <a:off x="2907794" y="2308771"/>
              <a:ext cx="1377907" cy="461665"/>
            </a:xfrm>
            <a:prstGeom prst="rect">
              <a:avLst/>
            </a:prstGeom>
          </p:spPr>
          <p:txBody>
            <a:bodyPr wrap="square">
              <a:spAutoFit/>
            </a:bodyPr>
            <a:lstStyle/>
            <a:p>
              <a:pPr algn="ctr"/>
              <a:r>
                <a:rPr lang="en-US" sz="800" dirty="0">
                  <a:solidFill>
                    <a:srgbClr val="000000"/>
                  </a:solidFill>
                  <a:latin typeface="Arial" panose="020B0604020202020204" pitchFamily="34" charset="0"/>
                </a:rPr>
                <a:t>International Classification of Functioning, Disability and Health</a:t>
              </a:r>
              <a:endParaRPr lang="es-CL" sz="800" dirty="0"/>
            </a:p>
          </p:txBody>
        </p:sp>
        <p:sp>
          <p:nvSpPr>
            <p:cNvPr id="11" name="Título 1"/>
            <p:cNvSpPr txBox="1">
              <a:spLocks/>
            </p:cNvSpPr>
            <p:nvPr/>
          </p:nvSpPr>
          <p:spPr>
            <a:xfrm>
              <a:off x="1492432" y="116632"/>
              <a:ext cx="5810823" cy="1185583"/>
            </a:xfrm>
            <a:prstGeom prst="rect">
              <a:avLst/>
            </a:prstGeom>
          </p:spPr>
          <p:txBody>
            <a:bodyPr vert="horz" lIns="88165" tIns="44082" rIns="88165" bIns="44082" rtlCol="0" anchor="ctr">
              <a:noAutofit/>
            </a:bodyPr>
            <a:lstStyle>
              <a:lvl1pPr algn="ctr" defTabSz="1763603" rtl="0" eaLnBrk="1" latinLnBrk="0" hangingPunct="1">
                <a:spcBef>
                  <a:spcPct val="0"/>
                </a:spcBef>
                <a:buNone/>
                <a:defRPr sz="8500" kern="1200">
                  <a:solidFill>
                    <a:schemeClr val="tx1"/>
                  </a:solidFill>
                  <a:latin typeface="+mj-lt"/>
                  <a:ea typeface="+mj-ea"/>
                  <a:cs typeface="+mj-cs"/>
                </a:defRPr>
              </a:lvl1pPr>
            </a:lstStyle>
            <a:p>
              <a:r>
                <a:rPr lang="es-CL" sz="1800" b="1" dirty="0">
                  <a:solidFill>
                    <a:schemeClr val="tx2"/>
                  </a:solidFill>
                </a:rPr>
                <a:t>CLASIFICACIÓN INTERNACIONAL DEL FUNCIONAMIENTO </a:t>
              </a:r>
              <a:br>
                <a:rPr lang="es-CL" sz="1800" b="1" dirty="0">
                  <a:solidFill>
                    <a:schemeClr val="tx2"/>
                  </a:solidFill>
                </a:rPr>
              </a:br>
              <a:r>
                <a:rPr lang="es-CL" sz="1800" b="1" dirty="0">
                  <a:solidFill>
                    <a:schemeClr val="tx2"/>
                  </a:solidFill>
                </a:rPr>
                <a:t>DE LA DISCAPACIDAD  Y DE LA </a:t>
              </a:r>
              <a:r>
                <a:rPr lang="es-CL" sz="1800" b="1" dirty="0" smtClean="0">
                  <a:solidFill>
                    <a:schemeClr val="tx2"/>
                  </a:solidFill>
                </a:rPr>
                <a:t>SALUD</a:t>
              </a:r>
            </a:p>
          </p:txBody>
        </p:sp>
        <p:pic>
          <p:nvPicPr>
            <p:cNvPr id="12" name="Imagen 11"/>
            <p:cNvPicPr>
              <a:picLocks noChangeAspect="1"/>
            </p:cNvPicPr>
            <p:nvPr/>
          </p:nvPicPr>
          <p:blipFill rotWithShape="1">
            <a:blip r:embed="rId3"/>
            <a:srcRect l="32454" t="8044" r="8006" b="16924"/>
            <a:stretch/>
          </p:blipFill>
          <p:spPr>
            <a:xfrm>
              <a:off x="4337983" y="3144060"/>
              <a:ext cx="905347" cy="1025737"/>
            </a:xfrm>
            <a:prstGeom prst="rect">
              <a:avLst/>
            </a:prstGeom>
          </p:spPr>
        </p:pic>
        <p:pic>
          <p:nvPicPr>
            <p:cNvPr id="13" name="Picture 4" descr="http://new.paho.org/bulletins/images/stories/Bulletins/Epidemiological_Bulletin/Abril_2009/10_e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2433" y="2882413"/>
              <a:ext cx="1047195" cy="1549033"/>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1344582" y="2287000"/>
              <a:ext cx="1394494" cy="584775"/>
            </a:xfrm>
            <a:prstGeom prst="rect">
              <a:avLst/>
            </a:prstGeom>
          </p:spPr>
          <p:txBody>
            <a:bodyPr wrap="square">
              <a:spAutoFit/>
            </a:bodyPr>
            <a:lstStyle/>
            <a:p>
              <a:pPr algn="ctr"/>
              <a:r>
                <a:rPr lang="en-US" sz="800" dirty="0">
                  <a:latin typeface="arial" panose="020B0604020202020204" pitchFamily="34" charset="0"/>
                </a:rPr>
                <a:t>International Statistical Classification of Diseases and Related Health Problems</a:t>
              </a:r>
              <a:endParaRPr lang="es-CL" sz="800" dirty="0"/>
            </a:p>
          </p:txBody>
        </p:sp>
        <p:sp>
          <p:nvSpPr>
            <p:cNvPr id="15" name="Rectángulo 14"/>
            <p:cNvSpPr/>
            <p:nvPr/>
          </p:nvSpPr>
          <p:spPr>
            <a:xfrm>
              <a:off x="1174586" y="1628800"/>
              <a:ext cx="6853798" cy="330503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900"/>
            </a:p>
          </p:txBody>
        </p:sp>
        <p:sp>
          <p:nvSpPr>
            <p:cNvPr id="16" name="Rectángulo 15"/>
            <p:cNvSpPr/>
            <p:nvPr/>
          </p:nvSpPr>
          <p:spPr>
            <a:xfrm>
              <a:off x="2049454" y="1768765"/>
              <a:ext cx="5115509" cy="276999"/>
            </a:xfrm>
            <a:prstGeom prst="rect">
              <a:avLst/>
            </a:prstGeom>
          </p:spPr>
          <p:txBody>
            <a:bodyPr wrap="square">
              <a:spAutoFit/>
            </a:bodyPr>
            <a:lstStyle/>
            <a:p>
              <a:pPr algn="ctr"/>
              <a:r>
                <a:rPr lang="en-US" sz="1200" b="1" dirty="0">
                  <a:solidFill>
                    <a:schemeClr val="tx2"/>
                  </a:solidFill>
                  <a:latin typeface="Arial" panose="020B0604020202020204" pitchFamily="34" charset="0"/>
                </a:rPr>
                <a:t>FAMILIA DE CLASIFICACIONES </a:t>
              </a:r>
              <a:r>
                <a:rPr lang="en-US" sz="1200" b="1" dirty="0" smtClean="0">
                  <a:solidFill>
                    <a:schemeClr val="tx2"/>
                  </a:solidFill>
                  <a:latin typeface="Arial" panose="020B0604020202020204" pitchFamily="34" charset="0"/>
                </a:rPr>
                <a:t>INTERNACIONALES </a:t>
              </a:r>
              <a:r>
                <a:rPr lang="en-US" sz="1200" b="1" dirty="0">
                  <a:solidFill>
                    <a:schemeClr val="tx2"/>
                  </a:solidFill>
                  <a:latin typeface="Arial" panose="020B0604020202020204" pitchFamily="34" charset="0"/>
                </a:rPr>
                <a:t>EN SALUD</a:t>
              </a:r>
              <a:endParaRPr lang="es-CL" sz="1200" b="1" dirty="0">
                <a:solidFill>
                  <a:schemeClr val="tx2"/>
                </a:solidFill>
              </a:endParaRPr>
            </a:p>
          </p:txBody>
        </p:sp>
        <p:pic>
          <p:nvPicPr>
            <p:cNvPr id="17" name="Picture 8" descr="https://encrypted-tbn3.gstatic.com/images?q=tbn:ANd9GcR5q-XbD82TkxkBA5IEA3FuUaLjcynjfkCUiBRAv4mG0mv9onk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294" y="2893409"/>
              <a:ext cx="1011847" cy="1538918"/>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7"/>
            <p:cNvSpPr/>
            <p:nvPr/>
          </p:nvSpPr>
          <p:spPr>
            <a:xfrm>
              <a:off x="6651996" y="2319689"/>
              <a:ext cx="1287145" cy="584775"/>
            </a:xfrm>
            <a:prstGeom prst="rect">
              <a:avLst/>
            </a:prstGeom>
          </p:spPr>
          <p:txBody>
            <a:bodyPr wrap="square">
              <a:spAutoFit/>
            </a:bodyPr>
            <a:lstStyle/>
            <a:p>
              <a:pPr algn="ctr"/>
              <a:r>
                <a:rPr lang="en-US" sz="800" dirty="0">
                  <a:latin typeface="arial" panose="020B0604020202020204" pitchFamily="34" charset="0"/>
                </a:rPr>
                <a:t>International Statistical International Classification of Health Interventions</a:t>
              </a:r>
              <a:endParaRPr lang="es-CL" sz="800" dirty="0"/>
            </a:p>
          </p:txBody>
        </p:sp>
        <p:pic>
          <p:nvPicPr>
            <p:cNvPr id="19" name="Imagen 18"/>
            <p:cNvPicPr>
              <a:picLocks noChangeAspect="1"/>
            </p:cNvPicPr>
            <p:nvPr/>
          </p:nvPicPr>
          <p:blipFill>
            <a:blip r:embed="rId6"/>
            <a:stretch>
              <a:fillRect/>
            </a:stretch>
          </p:blipFill>
          <p:spPr>
            <a:xfrm>
              <a:off x="3812236" y="4965229"/>
              <a:ext cx="1837599" cy="918800"/>
            </a:xfrm>
            <a:prstGeom prst="rect">
              <a:avLst/>
            </a:prstGeom>
          </p:spPr>
        </p:pic>
        <p:pic>
          <p:nvPicPr>
            <p:cNvPr id="20" name="Picture 2" descr="http://ecx.images-amazon.com/images/I/41SNxsegFd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0304" y="2882413"/>
              <a:ext cx="1040475" cy="1543732"/>
            </a:xfrm>
            <a:prstGeom prst="rect">
              <a:avLst/>
            </a:prstGeom>
            <a:noFill/>
            <a:ln w="12700">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2090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p:nvPr/>
        </p:nvSpPr>
        <p:spPr>
          <a:xfrm>
            <a:off x="904875" y="2675397"/>
            <a:ext cx="7278273" cy="2836674"/>
          </a:xfrm>
          <a:prstGeom prst="rect">
            <a:avLst/>
          </a:prstGeom>
          <a:solidFill>
            <a:schemeClr val="bg1"/>
          </a:solidFill>
        </p:spPr>
        <p:txBody>
          <a:bodyPr wrap="square" rtlCol="0">
            <a:spAutoFit/>
          </a:bodyPr>
          <a:lstStyle/>
          <a:p>
            <a:pPr algn="just">
              <a:lnSpc>
                <a:spcPct val="150000"/>
              </a:lnSpc>
            </a:pPr>
            <a:r>
              <a:rPr lang="es-CL" sz="2000" dirty="0">
                <a:solidFill>
                  <a:schemeClr val="accent1">
                    <a:lumMod val="75000"/>
                  </a:schemeClr>
                </a:solidFill>
                <a:latin typeface="Cambria"/>
                <a:cs typeface="Cambria"/>
              </a:rPr>
              <a:t>La Corporación de Rehabilitación Club de Leones Cruz del Sur desde 1986 está presente en Magallanes y Antártica Chilena como una iniciativa del Club de Leones Punta Arenas Cruz del </a:t>
            </a:r>
            <a:r>
              <a:rPr lang="es-CL" sz="2000" dirty="0" smtClean="0">
                <a:solidFill>
                  <a:schemeClr val="accent1">
                    <a:lumMod val="75000"/>
                  </a:schemeClr>
                </a:solidFill>
                <a:latin typeface="Cambria"/>
                <a:cs typeface="Cambria"/>
              </a:rPr>
              <a:t>Sur con el propósito de entregar atención a personas que presentan </a:t>
            </a:r>
            <a:r>
              <a:rPr lang="es-CL" sz="2000" dirty="0">
                <a:solidFill>
                  <a:schemeClr val="accent1">
                    <a:lumMod val="75000"/>
                  </a:schemeClr>
                </a:solidFill>
                <a:latin typeface="Cambria"/>
                <a:cs typeface="Cambria"/>
              </a:rPr>
              <a:t>algún tipo de discapacidad, limitaciones para las actividades o la </a:t>
            </a:r>
            <a:r>
              <a:rPr lang="es-CL" sz="2000" dirty="0" smtClean="0">
                <a:solidFill>
                  <a:schemeClr val="accent1">
                    <a:lumMod val="75000"/>
                  </a:schemeClr>
                </a:solidFill>
                <a:latin typeface="Cambria"/>
                <a:cs typeface="Cambria"/>
              </a:rPr>
              <a:t>participación.</a:t>
            </a:r>
            <a:endParaRPr lang="es-CL" sz="2000" dirty="0">
              <a:solidFill>
                <a:schemeClr val="accent1">
                  <a:lumMod val="75000"/>
                </a:schemeClr>
              </a:solidFill>
              <a:latin typeface="Cambria"/>
              <a:cs typeface="Cambria"/>
            </a:endParaRPr>
          </a:p>
        </p:txBody>
      </p:sp>
      <p:sp>
        <p:nvSpPr>
          <p:cNvPr id="6" name="Rectángulo 5"/>
          <p:cNvSpPr/>
          <p:nvPr/>
        </p:nvSpPr>
        <p:spPr>
          <a:xfrm>
            <a:off x="6033628" y="1494877"/>
            <a:ext cx="1971012" cy="400110"/>
          </a:xfrm>
          <a:prstGeom prst="rect">
            <a:avLst/>
          </a:prstGeom>
        </p:spPr>
        <p:txBody>
          <a:bodyPr wrap="none">
            <a:spAutoFit/>
          </a:bodyPr>
          <a:lstStyle/>
          <a:p>
            <a:pPr algn="ctr"/>
            <a:r>
              <a:rPr lang="es-CL" sz="2000" dirty="0" smtClean="0">
                <a:solidFill>
                  <a:schemeClr val="bg1"/>
                </a:solidFill>
                <a:latin typeface="Cambria"/>
                <a:cs typeface="Cambria"/>
              </a:rPr>
              <a:t>INTRODUCCIÓN</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2667063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6033628" y="1494877"/>
            <a:ext cx="1971012" cy="400110"/>
          </a:xfrm>
          <a:prstGeom prst="rect">
            <a:avLst/>
          </a:prstGeom>
        </p:spPr>
        <p:txBody>
          <a:bodyPr wrap="none">
            <a:spAutoFit/>
          </a:bodyPr>
          <a:lstStyle/>
          <a:p>
            <a:pPr algn="ctr"/>
            <a:r>
              <a:rPr lang="es-CL" sz="2000" dirty="0" smtClean="0">
                <a:solidFill>
                  <a:schemeClr val="bg1"/>
                </a:solidFill>
                <a:latin typeface="Cambria"/>
                <a:cs typeface="Cambria"/>
              </a:rPr>
              <a:t>INTRODUCCIÓN</a:t>
            </a:r>
            <a:endParaRPr lang="es-CL" sz="2000" dirty="0">
              <a:solidFill>
                <a:schemeClr val="bg1"/>
              </a:solidFill>
              <a:latin typeface="Cambria"/>
              <a:cs typeface="Cambria"/>
            </a:endParaRPr>
          </a:p>
        </p:txBody>
      </p:sp>
      <p:grpSp>
        <p:nvGrpSpPr>
          <p:cNvPr id="35" name="Grupo 34"/>
          <p:cNvGrpSpPr/>
          <p:nvPr/>
        </p:nvGrpSpPr>
        <p:grpSpPr>
          <a:xfrm>
            <a:off x="1694347" y="2563193"/>
            <a:ext cx="5764365" cy="3278049"/>
            <a:chOff x="1727545" y="1389486"/>
            <a:chExt cx="5764365" cy="3888432"/>
          </a:xfrm>
        </p:grpSpPr>
        <p:sp>
          <p:nvSpPr>
            <p:cNvPr id="36" name="3 Llamada rectangular redondeada"/>
            <p:cNvSpPr/>
            <p:nvPr/>
          </p:nvSpPr>
          <p:spPr>
            <a:xfrm>
              <a:off x="1727545" y="1389486"/>
              <a:ext cx="5764365" cy="3888432"/>
            </a:xfrm>
            <a:prstGeom prst="wedgeRound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37" name="2 CuadroTexto"/>
            <p:cNvSpPr txBox="1"/>
            <p:nvPr/>
          </p:nvSpPr>
          <p:spPr>
            <a:xfrm>
              <a:off x="2123728" y="1939018"/>
              <a:ext cx="5256584" cy="523220"/>
            </a:xfrm>
            <a:prstGeom prst="rect">
              <a:avLst/>
            </a:prstGeom>
            <a:noFill/>
          </p:spPr>
          <p:txBody>
            <a:bodyPr wrap="square" rtlCol="0">
              <a:spAutoFit/>
            </a:bodyPr>
            <a:lstStyle/>
            <a:p>
              <a:pPr algn="ctr"/>
              <a:r>
                <a:rPr lang="es-CL" sz="2800" b="1" dirty="0" smtClean="0">
                  <a:solidFill>
                    <a:schemeClr val="tx2"/>
                  </a:solidFill>
                </a:rPr>
                <a:t>Proceso de atención: </a:t>
              </a:r>
            </a:p>
          </p:txBody>
        </p:sp>
        <p:sp>
          <p:nvSpPr>
            <p:cNvPr id="38" name="4 Flecha derecha"/>
            <p:cNvSpPr/>
            <p:nvPr/>
          </p:nvSpPr>
          <p:spPr>
            <a:xfrm>
              <a:off x="1805945" y="2793642"/>
              <a:ext cx="1800200" cy="1080120"/>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CL"/>
            </a:p>
          </p:txBody>
        </p:sp>
        <p:sp>
          <p:nvSpPr>
            <p:cNvPr id="39" name="5 CuadroTexto"/>
            <p:cNvSpPr txBox="1"/>
            <p:nvPr/>
          </p:nvSpPr>
          <p:spPr>
            <a:xfrm>
              <a:off x="1979712" y="3149036"/>
              <a:ext cx="1296144" cy="369332"/>
            </a:xfrm>
            <a:prstGeom prst="rect">
              <a:avLst/>
            </a:prstGeom>
            <a:noFill/>
          </p:spPr>
          <p:txBody>
            <a:bodyPr wrap="square" rtlCol="0">
              <a:spAutoFit/>
            </a:bodyPr>
            <a:lstStyle/>
            <a:p>
              <a:r>
                <a:rPr lang="es-CL" b="1" dirty="0" smtClean="0"/>
                <a:t>Ingreso</a:t>
              </a:r>
              <a:r>
                <a:rPr lang="es-CL" dirty="0" smtClean="0"/>
                <a:t> </a:t>
              </a:r>
              <a:endParaRPr lang="es-CL" dirty="0"/>
            </a:p>
          </p:txBody>
        </p:sp>
        <p:pic>
          <p:nvPicPr>
            <p:cNvPr id="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2200" y="2778470"/>
              <a:ext cx="183515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760" y="2796914"/>
              <a:ext cx="183515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6 CuadroTexto"/>
            <p:cNvSpPr txBox="1"/>
            <p:nvPr/>
          </p:nvSpPr>
          <p:spPr>
            <a:xfrm>
              <a:off x="3845758" y="3182161"/>
              <a:ext cx="1368152" cy="369332"/>
            </a:xfrm>
            <a:prstGeom prst="rect">
              <a:avLst/>
            </a:prstGeom>
            <a:noFill/>
          </p:spPr>
          <p:txBody>
            <a:bodyPr wrap="square" rtlCol="0">
              <a:spAutoFit/>
            </a:bodyPr>
            <a:lstStyle/>
            <a:p>
              <a:r>
                <a:rPr lang="es-CL" b="1" dirty="0" smtClean="0"/>
                <a:t>Tratamiento</a:t>
              </a:r>
              <a:r>
                <a:rPr lang="es-CL" dirty="0" smtClean="0"/>
                <a:t> </a:t>
              </a:r>
              <a:endParaRPr lang="es-CL" dirty="0"/>
            </a:p>
          </p:txBody>
        </p:sp>
        <p:sp>
          <p:nvSpPr>
            <p:cNvPr id="43" name="7 CuadroTexto"/>
            <p:cNvSpPr txBox="1"/>
            <p:nvPr/>
          </p:nvSpPr>
          <p:spPr>
            <a:xfrm>
              <a:off x="5759765" y="3150749"/>
              <a:ext cx="1440160" cy="369332"/>
            </a:xfrm>
            <a:prstGeom prst="rect">
              <a:avLst/>
            </a:prstGeom>
            <a:noFill/>
          </p:spPr>
          <p:txBody>
            <a:bodyPr wrap="square" rtlCol="0">
              <a:spAutoFit/>
            </a:bodyPr>
            <a:lstStyle/>
            <a:p>
              <a:pPr algn="ctr"/>
              <a:r>
                <a:rPr lang="es-CL" b="1" dirty="0" smtClean="0"/>
                <a:t>Egreso </a:t>
              </a:r>
              <a:endParaRPr lang="es-CL" b="1" dirty="0"/>
            </a:p>
          </p:txBody>
        </p:sp>
      </p:grpSp>
    </p:spTree>
    <p:extLst>
      <p:ext uri="{BB962C8B-B14F-4D97-AF65-F5344CB8AC3E}">
        <p14:creationId xmlns:p14="http://schemas.microsoft.com/office/powerpoint/2010/main" val="2725134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001267" y="3108418"/>
            <a:ext cx="3130851" cy="34051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4400"/>
            <a:r>
              <a:rPr lang="es-CL" sz="1600" b="1" dirty="0" smtClean="0">
                <a:solidFill>
                  <a:prstClr val="white"/>
                </a:solidFill>
              </a:rPr>
              <a:t>SET INGRESO</a:t>
            </a:r>
            <a:endParaRPr lang="es-CL" sz="1600" b="1" dirty="0">
              <a:solidFill>
                <a:prstClr val="white"/>
              </a:solidFill>
            </a:endParaRPr>
          </a:p>
        </p:txBody>
      </p:sp>
      <p:sp>
        <p:nvSpPr>
          <p:cNvPr id="4" name="CuadroTexto 3"/>
          <p:cNvSpPr txBox="1"/>
          <p:nvPr/>
        </p:nvSpPr>
        <p:spPr>
          <a:xfrm>
            <a:off x="1898799" y="2059599"/>
            <a:ext cx="5565957"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defTabSz="914400"/>
            <a:r>
              <a:rPr lang="es-CL" sz="2000" b="1" dirty="0" smtClean="0">
                <a:solidFill>
                  <a:prstClr val="white"/>
                </a:solidFill>
              </a:rPr>
              <a:t>Procesos de ingreso y seguimiento clínico</a:t>
            </a:r>
            <a:endParaRPr lang="es-CL" sz="2000" b="1" dirty="0">
              <a:solidFill>
                <a:prstClr val="white"/>
              </a:solidFill>
            </a:endParaRPr>
          </a:p>
        </p:txBody>
      </p:sp>
      <p:sp>
        <p:nvSpPr>
          <p:cNvPr id="5" name="CuadroTexto 4"/>
          <p:cNvSpPr txBox="1"/>
          <p:nvPr/>
        </p:nvSpPr>
        <p:spPr>
          <a:xfrm>
            <a:off x="5039106" y="3108418"/>
            <a:ext cx="3791809" cy="338554"/>
          </a:xfrm>
          <a:prstGeom prst="rect">
            <a:avLst/>
          </a:prstGeom>
          <a:solidFill>
            <a:schemeClr val="accent1"/>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defTabSz="914400"/>
            <a:r>
              <a:rPr lang="es-CL" sz="1600" b="1" dirty="0" smtClean="0">
                <a:solidFill>
                  <a:prstClr val="white"/>
                </a:solidFill>
              </a:rPr>
              <a:t>INDICADORES </a:t>
            </a:r>
            <a:endParaRPr lang="es-CL" sz="1600" b="1" dirty="0">
              <a:solidFill>
                <a:prstClr val="white"/>
              </a:solidFill>
            </a:endParaRPr>
          </a:p>
        </p:txBody>
      </p:sp>
      <p:sp>
        <p:nvSpPr>
          <p:cNvPr id="6" name="CuadroTexto 5"/>
          <p:cNvSpPr txBox="1"/>
          <p:nvPr/>
        </p:nvSpPr>
        <p:spPr>
          <a:xfrm>
            <a:off x="1200927" y="3561854"/>
            <a:ext cx="2574255" cy="338554"/>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4400"/>
            <a:r>
              <a:rPr lang="es-CL" sz="1600" b="1" dirty="0" smtClean="0">
                <a:solidFill>
                  <a:prstClr val="white"/>
                </a:solidFill>
              </a:rPr>
              <a:t>TRABAJO SOCIAL</a:t>
            </a:r>
            <a:endParaRPr lang="es-CL" sz="1600" b="1" dirty="0">
              <a:solidFill>
                <a:prstClr val="white"/>
              </a:solidFill>
            </a:endParaRPr>
          </a:p>
        </p:txBody>
      </p:sp>
      <p:sp>
        <p:nvSpPr>
          <p:cNvPr id="7" name="CuadroTexto 6"/>
          <p:cNvSpPr txBox="1"/>
          <p:nvPr/>
        </p:nvSpPr>
        <p:spPr>
          <a:xfrm>
            <a:off x="1378348" y="5477156"/>
            <a:ext cx="2574255" cy="338554"/>
          </a:xfrm>
          <a:prstGeom prst="rect">
            <a:avLst/>
          </a:prstGeom>
          <a:solidFill>
            <a:schemeClr val="tx2"/>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4400"/>
            <a:r>
              <a:rPr lang="es-CL" sz="1600" b="1" dirty="0" smtClean="0">
                <a:solidFill>
                  <a:prstClr val="white"/>
                </a:solidFill>
              </a:rPr>
              <a:t>PSICOLOGIA</a:t>
            </a:r>
            <a:endParaRPr lang="es-CL" sz="1600" b="1" dirty="0">
              <a:solidFill>
                <a:prstClr val="white"/>
              </a:solidFill>
            </a:endParaRPr>
          </a:p>
        </p:txBody>
      </p:sp>
      <p:sp>
        <p:nvSpPr>
          <p:cNvPr id="8" name="CuadroTexto 7"/>
          <p:cNvSpPr txBox="1"/>
          <p:nvPr/>
        </p:nvSpPr>
        <p:spPr>
          <a:xfrm>
            <a:off x="518083" y="3996526"/>
            <a:ext cx="3780961" cy="584775"/>
          </a:xfrm>
          <a:prstGeom prst="rect">
            <a:avLst/>
          </a:prstGeom>
          <a:solidFill>
            <a:srgbClr val="C00000"/>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defTabSz="914400"/>
            <a:r>
              <a:rPr lang="es-CL" sz="1400" b="1" dirty="0">
                <a:solidFill>
                  <a:prstClr val="white"/>
                </a:solidFill>
              </a:rPr>
              <a:t>Instrumento</a:t>
            </a:r>
            <a:r>
              <a:rPr lang="es-CL" sz="1600" b="1" dirty="0">
                <a:solidFill>
                  <a:prstClr val="white"/>
                </a:solidFill>
              </a:rPr>
              <a:t> de Valoración de. Desempeño en </a:t>
            </a:r>
            <a:r>
              <a:rPr lang="es-CL" sz="1600" b="1" dirty="0" smtClean="0">
                <a:solidFill>
                  <a:prstClr val="white"/>
                </a:solidFill>
              </a:rPr>
              <a:t>Comunidad        IVADEC-CIF : &gt; 6 ms</a:t>
            </a:r>
            <a:endParaRPr lang="es-CL" sz="1600" b="1" dirty="0">
              <a:solidFill>
                <a:prstClr val="white"/>
              </a:solidFill>
            </a:endParaRPr>
          </a:p>
        </p:txBody>
      </p:sp>
      <p:sp>
        <p:nvSpPr>
          <p:cNvPr id="9" name="CuadroTexto 8"/>
          <p:cNvSpPr txBox="1"/>
          <p:nvPr/>
        </p:nvSpPr>
        <p:spPr>
          <a:xfrm>
            <a:off x="4380932" y="3979099"/>
            <a:ext cx="4591915" cy="523220"/>
          </a:xfrm>
          <a:prstGeom prst="rect">
            <a:avLst/>
          </a:prstGeom>
          <a:solidFill>
            <a:schemeClr val="accent1"/>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defTabSz="914400"/>
            <a:r>
              <a:rPr lang="fr-FR" sz="1400" b="1" dirty="0">
                <a:solidFill>
                  <a:prstClr val="white"/>
                </a:solidFill>
              </a:rPr>
              <a:t>Ages &amp; Stages Questionnaires®, </a:t>
            </a:r>
            <a:r>
              <a:rPr lang="fr-FR" sz="1400" b="1" dirty="0" err="1">
                <a:solidFill>
                  <a:prstClr val="white"/>
                </a:solidFill>
              </a:rPr>
              <a:t>Third</a:t>
            </a:r>
            <a:r>
              <a:rPr lang="fr-FR" sz="1400" b="1" dirty="0">
                <a:solidFill>
                  <a:prstClr val="white"/>
                </a:solidFill>
              </a:rPr>
              <a:t> </a:t>
            </a:r>
            <a:r>
              <a:rPr lang="fr-FR" sz="1400" b="1" dirty="0" smtClean="0">
                <a:solidFill>
                  <a:prstClr val="white"/>
                </a:solidFill>
              </a:rPr>
              <a:t>Edition     </a:t>
            </a:r>
            <a:r>
              <a:rPr lang="fr-FR" sz="1400" b="1" dirty="0">
                <a:solidFill>
                  <a:prstClr val="white"/>
                </a:solidFill>
              </a:rPr>
              <a:t>(ASQ-3™</a:t>
            </a:r>
            <a:r>
              <a:rPr lang="fr-FR" sz="1400" b="1" dirty="0" smtClean="0">
                <a:solidFill>
                  <a:prstClr val="white"/>
                </a:solidFill>
              </a:rPr>
              <a:t>)</a:t>
            </a:r>
            <a:r>
              <a:rPr lang="es-CL" sz="1400" b="1" dirty="0" smtClean="0">
                <a:solidFill>
                  <a:prstClr val="white"/>
                </a:solidFill>
              </a:rPr>
              <a:t> : 0 a 2 a 11 ms</a:t>
            </a:r>
            <a:endParaRPr lang="es-CL" sz="1400" b="1" dirty="0">
              <a:solidFill>
                <a:prstClr val="white"/>
              </a:solidFill>
            </a:endParaRPr>
          </a:p>
        </p:txBody>
      </p:sp>
      <p:sp>
        <p:nvSpPr>
          <p:cNvPr id="10" name="CuadroTexto 9"/>
          <p:cNvSpPr txBox="1"/>
          <p:nvPr/>
        </p:nvSpPr>
        <p:spPr>
          <a:xfrm>
            <a:off x="4380932" y="4981783"/>
            <a:ext cx="4591915" cy="523220"/>
          </a:xfrm>
          <a:prstGeom prst="rect">
            <a:avLst/>
          </a:prstGeom>
          <a:solidFill>
            <a:schemeClr val="accent1"/>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fontAlgn="base"/>
            <a:r>
              <a:rPr lang="en-US" sz="1400" b="1" dirty="0"/>
              <a:t>The Functional Independence Measure for Children (</a:t>
            </a:r>
            <a:r>
              <a:rPr lang="en-US" sz="1400" b="1" dirty="0" err="1"/>
              <a:t>WeeFIM</a:t>
            </a:r>
            <a:r>
              <a:rPr lang="en-US" sz="1400" b="1" dirty="0" smtClean="0"/>
              <a:t>) </a:t>
            </a:r>
            <a:r>
              <a:rPr lang="es-CL" sz="1400" b="1" dirty="0"/>
              <a:t>6 meses a 21 años</a:t>
            </a:r>
            <a:endParaRPr lang="en-US" sz="1400" b="1" dirty="0"/>
          </a:p>
        </p:txBody>
      </p:sp>
      <p:cxnSp>
        <p:nvCxnSpPr>
          <p:cNvPr id="11" name="Conector recto 10"/>
          <p:cNvCxnSpPr/>
          <p:nvPr/>
        </p:nvCxnSpPr>
        <p:spPr>
          <a:xfrm>
            <a:off x="2814041" y="2790626"/>
            <a:ext cx="373547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Conector recto 11"/>
          <p:cNvCxnSpPr/>
          <p:nvPr/>
        </p:nvCxnSpPr>
        <p:spPr>
          <a:xfrm>
            <a:off x="2834269" y="2790626"/>
            <a:ext cx="0" cy="285296"/>
          </a:xfrm>
          <a:prstGeom prst="line">
            <a:avLst/>
          </a:prstGeom>
          <a:ln/>
        </p:spPr>
        <p:style>
          <a:lnRef idx="3">
            <a:schemeClr val="dk1"/>
          </a:lnRef>
          <a:fillRef idx="0">
            <a:schemeClr val="dk1"/>
          </a:fillRef>
          <a:effectRef idx="2">
            <a:schemeClr val="dk1"/>
          </a:effectRef>
          <a:fontRef idx="minor">
            <a:schemeClr val="tx1"/>
          </a:fontRef>
        </p:style>
      </p:cxnSp>
      <p:cxnSp>
        <p:nvCxnSpPr>
          <p:cNvPr id="13" name="Conector recto 12"/>
          <p:cNvCxnSpPr/>
          <p:nvPr/>
        </p:nvCxnSpPr>
        <p:spPr>
          <a:xfrm>
            <a:off x="6549516" y="2800621"/>
            <a:ext cx="0" cy="275301"/>
          </a:xfrm>
          <a:prstGeom prst="line">
            <a:avLst/>
          </a:prstGeom>
          <a:ln/>
        </p:spPr>
        <p:style>
          <a:lnRef idx="3">
            <a:schemeClr val="dk1"/>
          </a:lnRef>
          <a:fillRef idx="0">
            <a:schemeClr val="dk1"/>
          </a:fillRef>
          <a:effectRef idx="2">
            <a:schemeClr val="dk1"/>
          </a:effectRef>
          <a:fontRef idx="minor">
            <a:schemeClr val="tx1"/>
          </a:fontRef>
        </p:style>
      </p:cxnSp>
      <p:cxnSp>
        <p:nvCxnSpPr>
          <p:cNvPr id="14" name="Conector recto 13"/>
          <p:cNvCxnSpPr/>
          <p:nvPr/>
        </p:nvCxnSpPr>
        <p:spPr>
          <a:xfrm>
            <a:off x="4681778" y="2481433"/>
            <a:ext cx="0" cy="285296"/>
          </a:xfrm>
          <a:prstGeom prst="line">
            <a:avLst/>
          </a:prstGeom>
          <a:ln/>
        </p:spPr>
        <p:style>
          <a:lnRef idx="3">
            <a:schemeClr val="dk1"/>
          </a:lnRef>
          <a:fillRef idx="0">
            <a:schemeClr val="dk1"/>
          </a:fillRef>
          <a:effectRef idx="2">
            <a:schemeClr val="dk1"/>
          </a:effectRef>
          <a:fontRef idx="minor">
            <a:schemeClr val="tx1"/>
          </a:fontRef>
        </p:style>
      </p:cxnSp>
      <p:sp>
        <p:nvSpPr>
          <p:cNvPr id="15" name="CuadroTexto 14"/>
          <p:cNvSpPr txBox="1"/>
          <p:nvPr/>
        </p:nvSpPr>
        <p:spPr>
          <a:xfrm>
            <a:off x="4380932" y="5911028"/>
            <a:ext cx="4591915" cy="338554"/>
          </a:xfrm>
          <a:prstGeom prst="rect">
            <a:avLst/>
          </a:prstGeom>
          <a:solidFill>
            <a:schemeClr val="accent1"/>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1600" b="1" dirty="0"/>
              <a:t>The Functional Independence Measure (FIM)</a:t>
            </a:r>
          </a:p>
        </p:txBody>
      </p:sp>
      <p:sp>
        <p:nvSpPr>
          <p:cNvPr id="17" name="CuadroTexto 16"/>
          <p:cNvSpPr txBox="1"/>
          <p:nvPr/>
        </p:nvSpPr>
        <p:spPr>
          <a:xfrm>
            <a:off x="611671" y="5895701"/>
            <a:ext cx="3687373" cy="338554"/>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4400"/>
            <a:r>
              <a:rPr lang="en-US" sz="1600" b="1" dirty="0" smtClean="0"/>
              <a:t>DEPRESIÓN BECK </a:t>
            </a:r>
            <a:endParaRPr lang="es-CL" sz="1600" b="1" dirty="0">
              <a:solidFill>
                <a:prstClr val="white"/>
              </a:solidFill>
            </a:endParaRPr>
          </a:p>
        </p:txBody>
      </p:sp>
      <p:sp>
        <p:nvSpPr>
          <p:cNvPr id="18" name="CuadroTexto 17"/>
          <p:cNvSpPr txBox="1"/>
          <p:nvPr/>
        </p:nvSpPr>
        <p:spPr>
          <a:xfrm>
            <a:off x="518083" y="5005055"/>
            <a:ext cx="3780961" cy="338554"/>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4400"/>
            <a:r>
              <a:rPr lang="en-US" sz="1600" b="1" dirty="0" smtClean="0"/>
              <a:t>SOBRECARGA DEL CUIDADOR </a:t>
            </a:r>
            <a:endParaRPr lang="es-CL" sz="1600" b="1" dirty="0">
              <a:solidFill>
                <a:prstClr val="white"/>
              </a:solidFill>
            </a:endParaRPr>
          </a:p>
        </p:txBody>
      </p:sp>
      <p:sp>
        <p:nvSpPr>
          <p:cNvPr id="19" name="CuadroTexto 18"/>
          <p:cNvSpPr txBox="1"/>
          <p:nvPr/>
        </p:nvSpPr>
        <p:spPr>
          <a:xfrm>
            <a:off x="611671" y="6354595"/>
            <a:ext cx="3687373" cy="338554"/>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4400"/>
            <a:r>
              <a:rPr lang="en-US" sz="1600" b="1" dirty="0" smtClean="0"/>
              <a:t>MINIMENTAL </a:t>
            </a:r>
            <a:endParaRPr lang="es-CL" sz="1600" b="1" dirty="0">
              <a:solidFill>
                <a:prstClr val="white"/>
              </a:solidFill>
            </a:endParaRPr>
          </a:p>
        </p:txBody>
      </p:sp>
    </p:spTree>
    <p:extLst>
      <p:ext uri="{BB962C8B-B14F-4D97-AF65-F5344CB8AC3E}">
        <p14:creationId xmlns:p14="http://schemas.microsoft.com/office/powerpoint/2010/main" val="3696389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353568" y="1488501"/>
            <a:ext cx="1827744" cy="400110"/>
          </a:xfrm>
          <a:prstGeom prst="rect">
            <a:avLst/>
          </a:prstGeom>
        </p:spPr>
        <p:txBody>
          <a:bodyPr wrap="none">
            <a:spAutoFit/>
          </a:bodyPr>
          <a:lstStyle/>
          <a:p>
            <a:pPr algn="ctr"/>
            <a:r>
              <a:rPr lang="es-CL" sz="2000" dirty="0" smtClean="0">
                <a:solidFill>
                  <a:schemeClr val="bg1"/>
                </a:solidFill>
                <a:latin typeface="Cambria"/>
                <a:cs typeface="Cambria"/>
              </a:rPr>
              <a:t>INDICADORES </a:t>
            </a:r>
            <a:endParaRPr lang="es-CL" sz="2000" dirty="0">
              <a:solidFill>
                <a:schemeClr val="bg1"/>
              </a:solidFill>
              <a:latin typeface="Cambria"/>
              <a:cs typeface="Cambria"/>
            </a:endParaRPr>
          </a:p>
        </p:txBody>
      </p:sp>
      <p:graphicFrame>
        <p:nvGraphicFramePr>
          <p:cNvPr id="4" name="Marcador de contenido 1"/>
          <p:cNvGraphicFramePr>
            <a:graphicFrameLocks/>
          </p:cNvGraphicFramePr>
          <p:nvPr>
            <p:extLst/>
          </p:nvPr>
        </p:nvGraphicFramePr>
        <p:xfrm>
          <a:off x="899592" y="2564904"/>
          <a:ext cx="7931224" cy="3248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8168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970567" y="1498141"/>
            <a:ext cx="2923429" cy="400110"/>
          </a:xfrm>
          <a:prstGeom prst="rect">
            <a:avLst/>
          </a:prstGeom>
        </p:spPr>
        <p:txBody>
          <a:bodyPr wrap="none">
            <a:spAutoFit/>
          </a:bodyPr>
          <a:lstStyle/>
          <a:p>
            <a:pPr algn="ctr"/>
            <a:r>
              <a:rPr lang="es-CL" sz="2000" dirty="0" smtClean="0">
                <a:solidFill>
                  <a:schemeClr val="bg1"/>
                </a:solidFill>
                <a:latin typeface="Cambria"/>
                <a:cs typeface="Cambria"/>
              </a:rPr>
              <a:t>INTERVENCIÓN CLÍNICA</a:t>
            </a:r>
            <a:endParaRPr lang="es-CL" sz="2000" dirty="0">
              <a:solidFill>
                <a:schemeClr val="bg1"/>
              </a:solidFill>
              <a:latin typeface="Cambria"/>
              <a:cs typeface="Cambria"/>
            </a:endParaRPr>
          </a:p>
        </p:txBody>
      </p:sp>
      <p:grpSp>
        <p:nvGrpSpPr>
          <p:cNvPr id="3" name="Grupo 2"/>
          <p:cNvGrpSpPr/>
          <p:nvPr/>
        </p:nvGrpSpPr>
        <p:grpSpPr>
          <a:xfrm>
            <a:off x="442926" y="1531813"/>
            <a:ext cx="8364874" cy="5045701"/>
            <a:chOff x="307652" y="296243"/>
            <a:chExt cx="8364874" cy="5045701"/>
          </a:xfrm>
        </p:grpSpPr>
        <p:sp>
          <p:nvSpPr>
            <p:cNvPr id="4" name="Título 1"/>
            <p:cNvSpPr txBox="1">
              <a:spLocks/>
            </p:cNvSpPr>
            <p:nvPr/>
          </p:nvSpPr>
          <p:spPr>
            <a:xfrm>
              <a:off x="442926" y="29624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CL" sz="3600" b="1" i="0" u="none" strike="noStrike" kern="1200" cap="none" spc="0" normalizeH="0" baseline="0" noProof="0" dirty="0">
                <a:ln>
                  <a:noFill/>
                </a:ln>
                <a:solidFill>
                  <a:srgbClr val="1F497D"/>
                </a:solidFill>
                <a:effectLst/>
                <a:uLnTx/>
                <a:uFillTx/>
                <a:latin typeface="Calibri"/>
                <a:ea typeface="+mj-ea"/>
                <a:cs typeface="+mj-cs"/>
              </a:endParaRPr>
            </a:p>
          </p:txBody>
        </p:sp>
        <p:graphicFrame>
          <p:nvGraphicFramePr>
            <p:cNvPr id="5" name="Marcador de contenido 3"/>
            <p:cNvGraphicFramePr>
              <a:graphicFrameLocks/>
            </p:cNvGraphicFramePr>
            <p:nvPr>
              <p:extLst/>
            </p:nvPr>
          </p:nvGraphicFramePr>
          <p:xfrm>
            <a:off x="791756" y="1262888"/>
            <a:ext cx="1952442" cy="2992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upo 6"/>
            <p:cNvGrpSpPr/>
            <p:nvPr/>
          </p:nvGrpSpPr>
          <p:grpSpPr>
            <a:xfrm rot="5400000">
              <a:off x="1486131" y="3599773"/>
              <a:ext cx="563692" cy="2920650"/>
              <a:chOff x="1451910" y="1296139"/>
              <a:chExt cx="415816" cy="3024344"/>
            </a:xfrm>
            <a:solidFill>
              <a:srgbClr val="C0504D"/>
            </a:solidFill>
          </p:grpSpPr>
          <p:sp>
            <p:nvSpPr>
              <p:cNvPr id="13" name="Rectángulo 12"/>
              <p:cNvSpPr/>
              <p:nvPr/>
            </p:nvSpPr>
            <p:spPr>
              <a:xfrm rot="16200000">
                <a:off x="147646" y="2600403"/>
                <a:ext cx="3024344" cy="415816"/>
              </a:xfrm>
              <a:prstGeom prst="rect">
                <a:avLst/>
              </a:prstGeom>
              <a:gr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sp>
          <p:sp>
            <p:nvSpPr>
              <p:cNvPr id="14" name="Rectángulo 13"/>
              <p:cNvSpPr/>
              <p:nvPr/>
            </p:nvSpPr>
            <p:spPr>
              <a:xfrm rot="16200000">
                <a:off x="147646" y="2600403"/>
                <a:ext cx="3024344" cy="415816"/>
              </a:xfrm>
              <a:prstGeom prst="rect">
                <a:avLst/>
              </a:prstGeom>
              <a:grpFill/>
              <a:ln>
                <a:noFill/>
              </a:ln>
              <a:effectLst/>
            </p:spPr>
            <p:txBody>
              <a:bodyPr spcFirstLastPara="0" vert="horz" wrap="square" lIns="7620" tIns="7620" rIns="7620" bIns="762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L" sz="1400" b="0" i="0" u="none" strike="noStrike" kern="0" cap="none" spc="0" normalizeH="0" baseline="0" noProof="0" dirty="0" smtClean="0">
                    <a:ln>
                      <a:noFill/>
                    </a:ln>
                    <a:solidFill>
                      <a:prstClr val="white"/>
                    </a:solidFill>
                    <a:effectLst/>
                    <a:uLnTx/>
                    <a:uFillTx/>
                    <a:latin typeface="Calibri"/>
                    <a:ea typeface="+mn-ea"/>
                    <a:cs typeface="+mn-cs"/>
                  </a:rPr>
                  <a:t>FRECUENCIA Y CANTIDAD DE SESIONES</a:t>
                </a:r>
              </a:p>
            </p:txBody>
          </p:sp>
        </p:grpSp>
        <p:graphicFrame>
          <p:nvGraphicFramePr>
            <p:cNvPr id="8" name="Diagrama 7"/>
            <p:cNvGraphicFramePr/>
            <p:nvPr>
              <p:extLst/>
            </p:nvPr>
          </p:nvGraphicFramePr>
          <p:xfrm>
            <a:off x="4191050" y="1287895"/>
            <a:ext cx="4081241" cy="40019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9" name="Grupo 8"/>
            <p:cNvGrpSpPr/>
            <p:nvPr/>
          </p:nvGrpSpPr>
          <p:grpSpPr>
            <a:xfrm rot="5400000">
              <a:off x="1486130" y="2943031"/>
              <a:ext cx="563693" cy="2920650"/>
              <a:chOff x="1451910" y="1296139"/>
              <a:chExt cx="415817" cy="3024344"/>
            </a:xfrm>
            <a:solidFill>
              <a:srgbClr val="C0504D"/>
            </a:solidFill>
          </p:grpSpPr>
          <p:sp>
            <p:nvSpPr>
              <p:cNvPr id="11" name="Rectángulo 10"/>
              <p:cNvSpPr/>
              <p:nvPr/>
            </p:nvSpPr>
            <p:spPr>
              <a:xfrm rot="16200000">
                <a:off x="147646" y="2600403"/>
                <a:ext cx="3024344" cy="415816"/>
              </a:xfrm>
              <a:prstGeom prst="rect">
                <a:avLst/>
              </a:prstGeom>
              <a:gr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sp>
          <p:sp>
            <p:nvSpPr>
              <p:cNvPr id="12" name="Rectángulo 11"/>
              <p:cNvSpPr/>
              <p:nvPr/>
            </p:nvSpPr>
            <p:spPr>
              <a:xfrm rot="16200000">
                <a:off x="147647" y="2600403"/>
                <a:ext cx="3024344" cy="415816"/>
              </a:xfrm>
              <a:prstGeom prst="rect">
                <a:avLst/>
              </a:prstGeom>
              <a:grpFill/>
              <a:ln>
                <a:noFill/>
              </a:ln>
              <a:effectLst/>
            </p:spPr>
            <p:txBody>
              <a:bodyPr spcFirstLastPara="0" vert="horz" wrap="square" lIns="7620" tIns="7620" rIns="7620" bIns="762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s-CL" sz="1400" b="0" i="0" u="none" strike="noStrike" kern="0" cap="none" spc="0" normalizeH="0" baseline="0" noProof="0" dirty="0" smtClean="0">
                    <a:ln>
                      <a:noFill/>
                    </a:ln>
                    <a:solidFill>
                      <a:prstClr val="white"/>
                    </a:solidFill>
                    <a:effectLst/>
                    <a:uLnTx/>
                    <a:uFillTx/>
                    <a:latin typeface="Calibri"/>
                    <a:ea typeface="+mn-ea"/>
                    <a:cs typeface="+mn-cs"/>
                  </a:rPr>
                  <a:t>INDICACIONES DE TRATAMIENTO </a:t>
                </a:r>
              </a:p>
            </p:txBody>
          </p:sp>
        </p:grpSp>
        <p:sp>
          <p:nvSpPr>
            <p:cNvPr id="10" name="Abrir llave 9"/>
            <p:cNvSpPr/>
            <p:nvPr/>
          </p:nvSpPr>
          <p:spPr>
            <a:xfrm>
              <a:off x="3445818" y="1439243"/>
              <a:ext cx="288032" cy="3850569"/>
            </a:xfrm>
            <a:prstGeom prst="leftBrace">
              <a:avLst/>
            </a:prstGeom>
            <a:noFill/>
            <a:ln w="222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0" cap="none" spc="0" normalizeH="0" baseline="0" noProof="0" smtClean="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938774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555818" y="1488501"/>
            <a:ext cx="3423245" cy="400110"/>
          </a:xfrm>
          <a:prstGeom prst="rect">
            <a:avLst/>
          </a:prstGeom>
        </p:spPr>
        <p:txBody>
          <a:bodyPr wrap="none">
            <a:spAutoFit/>
          </a:bodyPr>
          <a:lstStyle/>
          <a:p>
            <a:pPr algn="ctr"/>
            <a:r>
              <a:rPr lang="es-CL" sz="2000" dirty="0" smtClean="0">
                <a:solidFill>
                  <a:schemeClr val="bg1"/>
                </a:solidFill>
                <a:latin typeface="Cambria"/>
                <a:cs typeface="Cambria"/>
              </a:rPr>
              <a:t>PROCESO DE INTERVENCIÓN</a:t>
            </a:r>
            <a:endParaRPr lang="es-CL" sz="2000" dirty="0">
              <a:solidFill>
                <a:schemeClr val="bg1"/>
              </a:solidFill>
              <a:latin typeface="Cambria"/>
              <a:cs typeface="Cambria"/>
            </a:endParaRPr>
          </a:p>
        </p:txBody>
      </p:sp>
      <p:grpSp>
        <p:nvGrpSpPr>
          <p:cNvPr id="7" name="Grupo 6"/>
          <p:cNvGrpSpPr/>
          <p:nvPr/>
        </p:nvGrpSpPr>
        <p:grpSpPr>
          <a:xfrm>
            <a:off x="-887104" y="2176288"/>
            <a:ext cx="9712329" cy="4668512"/>
            <a:chOff x="-19702" y="291084"/>
            <a:chExt cx="8229600" cy="5385669"/>
          </a:xfrm>
        </p:grpSpPr>
        <p:graphicFrame>
          <p:nvGraphicFramePr>
            <p:cNvPr id="8" name="Marcador de contenido 3"/>
            <p:cNvGraphicFramePr>
              <a:graphicFrameLocks/>
            </p:cNvGraphicFramePr>
            <p:nvPr>
              <p:extLst/>
            </p:nvPr>
          </p:nvGraphicFramePr>
          <p:xfrm>
            <a:off x="-19702" y="1150791"/>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ángulo 10"/>
            <p:cNvSpPr/>
            <p:nvPr/>
          </p:nvSpPr>
          <p:spPr>
            <a:xfrm>
              <a:off x="4501144" y="291084"/>
              <a:ext cx="2648976" cy="563692"/>
            </a:xfrm>
            <a:prstGeom prst="rect">
              <a:avLst/>
            </a:prstGeom>
            <a:ln/>
          </p:spPr>
          <p:style>
            <a:lnRef idx="3">
              <a:schemeClr val="lt1"/>
            </a:lnRef>
            <a:fillRef idx="1">
              <a:schemeClr val="accent2"/>
            </a:fillRef>
            <a:effectRef idx="1">
              <a:schemeClr val="accent2"/>
            </a:effectRef>
            <a:fontRef idx="minor">
              <a:schemeClr val="lt1"/>
            </a:fontRef>
          </p:style>
          <p:txBody>
            <a:bodyPr spcFirstLastPara="0" vert="horz" wrap="square" lIns="7620" tIns="7620" rIns="7620" bIns="762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lang="es-CL" sz="1600" b="1" kern="0" dirty="0" smtClean="0">
                  <a:solidFill>
                    <a:prstClr val="white"/>
                  </a:solidFill>
                  <a:latin typeface="Calibri"/>
                </a:rPr>
                <a:t>TEST /BATERIA  ESTANDARIZADA</a:t>
              </a:r>
              <a:r>
                <a:rPr kumimoji="0" lang="es-CL" sz="1600" b="1" i="0" u="none" strike="noStrike" kern="0" cap="none" spc="0" normalizeH="0" baseline="0" noProof="0" dirty="0" smtClean="0">
                  <a:ln>
                    <a:noFill/>
                  </a:ln>
                  <a:solidFill>
                    <a:prstClr val="white"/>
                  </a:solidFill>
                  <a:effectLst/>
                  <a:uLnTx/>
                  <a:uFillTx/>
                  <a:latin typeface="Calibri"/>
                </a:rPr>
                <a:t> </a:t>
              </a:r>
            </a:p>
          </p:txBody>
        </p:sp>
      </p:grpSp>
    </p:spTree>
    <p:extLst>
      <p:ext uri="{BB962C8B-B14F-4D97-AF65-F5344CB8AC3E}">
        <p14:creationId xmlns:p14="http://schemas.microsoft.com/office/powerpoint/2010/main" val="1350699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260929" y="2060812"/>
            <a:ext cx="8569172" cy="4681182"/>
            <a:chOff x="111233" y="1791000"/>
            <a:chExt cx="7762315" cy="3716158"/>
          </a:xfrm>
        </p:grpSpPr>
        <p:sp>
          <p:nvSpPr>
            <p:cNvPr id="6" name="Forma libre 5"/>
            <p:cNvSpPr/>
            <p:nvPr/>
          </p:nvSpPr>
          <p:spPr>
            <a:xfrm>
              <a:off x="111233" y="3093891"/>
              <a:ext cx="1241250" cy="765026"/>
            </a:xfrm>
            <a:custGeom>
              <a:avLst/>
              <a:gdLst>
                <a:gd name="connsiteX0" fmla="*/ 0 w 1241250"/>
                <a:gd name="connsiteY0" fmla="*/ 76503 h 765026"/>
                <a:gd name="connsiteX1" fmla="*/ 76503 w 1241250"/>
                <a:gd name="connsiteY1" fmla="*/ 0 h 765026"/>
                <a:gd name="connsiteX2" fmla="*/ 1164747 w 1241250"/>
                <a:gd name="connsiteY2" fmla="*/ 0 h 765026"/>
                <a:gd name="connsiteX3" fmla="*/ 1241250 w 1241250"/>
                <a:gd name="connsiteY3" fmla="*/ 76503 h 765026"/>
                <a:gd name="connsiteX4" fmla="*/ 1241250 w 1241250"/>
                <a:gd name="connsiteY4" fmla="*/ 688523 h 765026"/>
                <a:gd name="connsiteX5" fmla="*/ 1164747 w 1241250"/>
                <a:gd name="connsiteY5" fmla="*/ 765026 h 765026"/>
                <a:gd name="connsiteX6" fmla="*/ 76503 w 1241250"/>
                <a:gd name="connsiteY6" fmla="*/ 765026 h 765026"/>
                <a:gd name="connsiteX7" fmla="*/ 0 w 1241250"/>
                <a:gd name="connsiteY7" fmla="*/ 688523 h 765026"/>
                <a:gd name="connsiteX8" fmla="*/ 0 w 1241250"/>
                <a:gd name="connsiteY8" fmla="*/ 76503 h 76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250" h="765026">
                  <a:moveTo>
                    <a:pt x="0" y="76503"/>
                  </a:moveTo>
                  <a:cubicBezTo>
                    <a:pt x="0" y="34252"/>
                    <a:pt x="34252" y="0"/>
                    <a:pt x="76503" y="0"/>
                  </a:cubicBezTo>
                  <a:lnTo>
                    <a:pt x="1164747" y="0"/>
                  </a:lnTo>
                  <a:cubicBezTo>
                    <a:pt x="1206998" y="0"/>
                    <a:pt x="1241250" y="34252"/>
                    <a:pt x="1241250" y="76503"/>
                  </a:cubicBezTo>
                  <a:lnTo>
                    <a:pt x="1241250" y="688523"/>
                  </a:lnTo>
                  <a:cubicBezTo>
                    <a:pt x="1241250" y="730774"/>
                    <a:pt x="1206998" y="765026"/>
                    <a:pt x="1164747" y="765026"/>
                  </a:cubicBezTo>
                  <a:lnTo>
                    <a:pt x="76503" y="765026"/>
                  </a:lnTo>
                  <a:cubicBezTo>
                    <a:pt x="34252" y="765026"/>
                    <a:pt x="0" y="730774"/>
                    <a:pt x="0" y="688523"/>
                  </a:cubicBezTo>
                  <a:lnTo>
                    <a:pt x="0" y="76503"/>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31297" tIns="31297" rIns="31297" bIns="31297" numCol="1" spcCol="1270" anchor="ctr" anchorCtr="0">
              <a:noAutofit/>
            </a:bodyPr>
            <a:lstStyle/>
            <a:p>
              <a:pPr lvl="0" algn="ctr" defTabSz="622300">
                <a:lnSpc>
                  <a:spcPct val="90000"/>
                </a:lnSpc>
                <a:spcBef>
                  <a:spcPct val="0"/>
                </a:spcBef>
                <a:spcAft>
                  <a:spcPct val="35000"/>
                </a:spcAft>
              </a:pPr>
              <a:r>
                <a:rPr lang="es-CL" sz="1600" b="1" kern="1200" dirty="0" smtClean="0"/>
                <a:t>INTERVENCIÓN TERAPEUTICA</a:t>
              </a:r>
            </a:p>
            <a:p>
              <a:pPr lvl="0" algn="ctr" defTabSz="622300">
                <a:lnSpc>
                  <a:spcPct val="90000"/>
                </a:lnSpc>
                <a:spcBef>
                  <a:spcPct val="0"/>
                </a:spcBef>
                <a:spcAft>
                  <a:spcPct val="35000"/>
                </a:spcAft>
              </a:pPr>
              <a:r>
                <a:rPr lang="es-CL" sz="1600" b="1" dirty="0" smtClean="0"/>
                <a:t>ACV</a:t>
              </a:r>
              <a:endParaRPr lang="es-CL" sz="1600" b="1" kern="1200" dirty="0"/>
            </a:p>
          </p:txBody>
        </p:sp>
        <p:sp>
          <p:nvSpPr>
            <p:cNvPr id="7" name="Forma libre 6"/>
            <p:cNvSpPr/>
            <p:nvPr/>
          </p:nvSpPr>
          <p:spPr>
            <a:xfrm rot="18150309">
              <a:off x="1093815" y="2770981"/>
              <a:ext cx="1703728"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821970" tIns="-38688" rIns="821971" bIns="-38688" numCol="1" spcCol="1270" anchor="ctr" anchorCtr="0">
              <a:noAutofit/>
            </a:bodyPr>
            <a:lstStyle/>
            <a:p>
              <a:pPr lvl="0" algn="ctr" defTabSz="466725">
                <a:lnSpc>
                  <a:spcPct val="90000"/>
                </a:lnSpc>
                <a:spcBef>
                  <a:spcPct val="0"/>
                </a:spcBef>
                <a:spcAft>
                  <a:spcPct val="35000"/>
                </a:spcAft>
              </a:pPr>
              <a:endParaRPr lang="es-CL" sz="1100" kern="1200"/>
            </a:p>
          </p:txBody>
        </p:sp>
        <p:sp>
          <p:nvSpPr>
            <p:cNvPr id="8" name="Forma libre 7"/>
            <p:cNvSpPr/>
            <p:nvPr/>
          </p:nvSpPr>
          <p:spPr>
            <a:xfrm>
              <a:off x="2403450" y="1895047"/>
              <a:ext cx="1284470" cy="322851"/>
            </a:xfrm>
            <a:custGeom>
              <a:avLst/>
              <a:gdLst>
                <a:gd name="connsiteX0" fmla="*/ 0 w 1284470"/>
                <a:gd name="connsiteY0" fmla="*/ 32285 h 322851"/>
                <a:gd name="connsiteX1" fmla="*/ 32285 w 1284470"/>
                <a:gd name="connsiteY1" fmla="*/ 0 h 322851"/>
                <a:gd name="connsiteX2" fmla="*/ 1252185 w 1284470"/>
                <a:gd name="connsiteY2" fmla="*/ 0 h 322851"/>
                <a:gd name="connsiteX3" fmla="*/ 1284470 w 1284470"/>
                <a:gd name="connsiteY3" fmla="*/ 32285 h 322851"/>
                <a:gd name="connsiteX4" fmla="*/ 1284470 w 1284470"/>
                <a:gd name="connsiteY4" fmla="*/ 290566 h 322851"/>
                <a:gd name="connsiteX5" fmla="*/ 1252185 w 1284470"/>
                <a:gd name="connsiteY5" fmla="*/ 322851 h 322851"/>
                <a:gd name="connsiteX6" fmla="*/ 32285 w 1284470"/>
                <a:gd name="connsiteY6" fmla="*/ 322851 h 322851"/>
                <a:gd name="connsiteX7" fmla="*/ 0 w 1284470"/>
                <a:gd name="connsiteY7" fmla="*/ 290566 h 322851"/>
                <a:gd name="connsiteX8" fmla="*/ 0 w 1284470"/>
                <a:gd name="connsiteY8" fmla="*/ 32285 h 32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470" h="322851">
                  <a:moveTo>
                    <a:pt x="0" y="32285"/>
                  </a:moveTo>
                  <a:cubicBezTo>
                    <a:pt x="0" y="14454"/>
                    <a:pt x="14454" y="0"/>
                    <a:pt x="32285" y="0"/>
                  </a:cubicBezTo>
                  <a:lnTo>
                    <a:pt x="1252185" y="0"/>
                  </a:lnTo>
                  <a:cubicBezTo>
                    <a:pt x="1270016" y="0"/>
                    <a:pt x="1284470" y="14454"/>
                    <a:pt x="1284470" y="32285"/>
                  </a:cubicBezTo>
                  <a:lnTo>
                    <a:pt x="1284470" y="290566"/>
                  </a:lnTo>
                  <a:cubicBezTo>
                    <a:pt x="1284470" y="308397"/>
                    <a:pt x="1270016" y="322851"/>
                    <a:pt x="1252185" y="322851"/>
                  </a:cubicBezTo>
                  <a:lnTo>
                    <a:pt x="32285" y="322851"/>
                  </a:lnTo>
                  <a:cubicBezTo>
                    <a:pt x="14454" y="322851"/>
                    <a:pt x="0" y="308397"/>
                    <a:pt x="0" y="290566"/>
                  </a:cubicBezTo>
                  <a:lnTo>
                    <a:pt x="0" y="32285"/>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6441" tIns="16441" rIns="16441" bIns="16441" numCol="1" spcCol="1270" anchor="ctr" anchorCtr="0">
              <a:noAutofit/>
            </a:bodyPr>
            <a:lstStyle/>
            <a:p>
              <a:pPr lvl="0" algn="ctr" defTabSz="466725">
                <a:lnSpc>
                  <a:spcPct val="90000"/>
                </a:lnSpc>
                <a:spcBef>
                  <a:spcPct val="0"/>
                </a:spcBef>
                <a:spcAft>
                  <a:spcPct val="35000"/>
                </a:spcAft>
              </a:pPr>
              <a:r>
                <a:rPr lang="es-CL" sz="1100" b="1" kern="1200" dirty="0" smtClean="0"/>
                <a:t>KINESIOLOGIA</a:t>
              </a:r>
              <a:endParaRPr lang="es-CL" sz="1100" b="1" kern="1200" dirty="0"/>
            </a:p>
          </p:txBody>
        </p:sp>
        <p:sp>
          <p:nvSpPr>
            <p:cNvPr id="9" name="Forma libre 8"/>
            <p:cNvSpPr/>
            <p:nvPr/>
          </p:nvSpPr>
          <p:spPr>
            <a:xfrm rot="19291455">
              <a:off x="3662649" y="1980151"/>
              <a:ext cx="232782"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23271" tIns="-1914" rIns="123271" bIns="-1915" numCol="1" spcCol="1270" anchor="ctr" anchorCtr="0">
              <a:noAutofit/>
            </a:bodyPr>
            <a:lstStyle/>
            <a:p>
              <a:pPr lvl="0" algn="ctr" defTabSz="466725">
                <a:lnSpc>
                  <a:spcPct val="90000"/>
                </a:lnSpc>
                <a:spcBef>
                  <a:spcPct val="0"/>
                </a:spcBef>
                <a:spcAft>
                  <a:spcPct val="35000"/>
                </a:spcAft>
              </a:pPr>
              <a:endParaRPr lang="es-CL" sz="1100" kern="1200"/>
            </a:p>
          </p:txBody>
        </p:sp>
        <p:sp>
          <p:nvSpPr>
            <p:cNvPr id="10" name="Forma libre 9"/>
            <p:cNvSpPr/>
            <p:nvPr/>
          </p:nvSpPr>
          <p:spPr>
            <a:xfrm>
              <a:off x="3870160" y="1791000"/>
              <a:ext cx="3990636" cy="241279"/>
            </a:xfrm>
            <a:custGeom>
              <a:avLst/>
              <a:gdLst>
                <a:gd name="connsiteX0" fmla="*/ 0 w 3990636"/>
                <a:gd name="connsiteY0" fmla="*/ 24128 h 241279"/>
                <a:gd name="connsiteX1" fmla="*/ 24128 w 3990636"/>
                <a:gd name="connsiteY1" fmla="*/ 0 h 241279"/>
                <a:gd name="connsiteX2" fmla="*/ 3966508 w 3990636"/>
                <a:gd name="connsiteY2" fmla="*/ 0 h 241279"/>
                <a:gd name="connsiteX3" fmla="*/ 3990636 w 3990636"/>
                <a:gd name="connsiteY3" fmla="*/ 24128 h 241279"/>
                <a:gd name="connsiteX4" fmla="*/ 3990636 w 3990636"/>
                <a:gd name="connsiteY4" fmla="*/ 217151 h 241279"/>
                <a:gd name="connsiteX5" fmla="*/ 3966508 w 3990636"/>
                <a:gd name="connsiteY5" fmla="*/ 241279 h 241279"/>
                <a:gd name="connsiteX6" fmla="*/ 24128 w 3990636"/>
                <a:gd name="connsiteY6" fmla="*/ 241279 h 241279"/>
                <a:gd name="connsiteX7" fmla="*/ 0 w 3990636"/>
                <a:gd name="connsiteY7" fmla="*/ 217151 h 241279"/>
                <a:gd name="connsiteX8" fmla="*/ 0 w 3990636"/>
                <a:gd name="connsiteY8" fmla="*/ 24128 h 24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0636" h="241279">
                  <a:moveTo>
                    <a:pt x="0" y="24128"/>
                  </a:moveTo>
                  <a:cubicBezTo>
                    <a:pt x="0" y="10802"/>
                    <a:pt x="10802" y="0"/>
                    <a:pt x="24128" y="0"/>
                  </a:cubicBezTo>
                  <a:lnTo>
                    <a:pt x="3966508" y="0"/>
                  </a:lnTo>
                  <a:cubicBezTo>
                    <a:pt x="3979834" y="0"/>
                    <a:pt x="3990636" y="10802"/>
                    <a:pt x="3990636" y="24128"/>
                  </a:cubicBezTo>
                  <a:lnTo>
                    <a:pt x="3990636" y="217151"/>
                  </a:lnTo>
                  <a:cubicBezTo>
                    <a:pt x="3990636" y="230477"/>
                    <a:pt x="3979834" y="241279"/>
                    <a:pt x="3966508" y="241279"/>
                  </a:cubicBezTo>
                  <a:lnTo>
                    <a:pt x="24128" y="241279"/>
                  </a:lnTo>
                  <a:cubicBezTo>
                    <a:pt x="10802" y="241279"/>
                    <a:pt x="0" y="230477"/>
                    <a:pt x="0" y="217151"/>
                  </a:cubicBezTo>
                  <a:lnTo>
                    <a:pt x="0" y="24128"/>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4052" tIns="14052" rIns="14052" bIns="14052" numCol="1" spcCol="1270" anchor="ctr" anchorCtr="0">
              <a:noAutofit/>
            </a:bodyPr>
            <a:lstStyle/>
            <a:p>
              <a:pPr lvl="0" algn="ctr" defTabSz="466725">
                <a:lnSpc>
                  <a:spcPct val="90000"/>
                </a:lnSpc>
                <a:spcBef>
                  <a:spcPct val="0"/>
                </a:spcBef>
                <a:spcAft>
                  <a:spcPct val="35000"/>
                </a:spcAft>
              </a:pPr>
              <a:r>
                <a:rPr lang="es-CL" sz="1100" b="1" kern="1200" dirty="0" smtClean="0"/>
                <a:t>TETS FULG-MEYER</a:t>
              </a:r>
              <a:endParaRPr lang="es-CL" sz="1100" b="1" kern="1200" dirty="0"/>
            </a:p>
          </p:txBody>
        </p:sp>
        <p:sp>
          <p:nvSpPr>
            <p:cNvPr id="11" name="Forma libre 10"/>
            <p:cNvSpPr/>
            <p:nvPr/>
          </p:nvSpPr>
          <p:spPr>
            <a:xfrm rot="2128064">
              <a:off x="3665708" y="2122027"/>
              <a:ext cx="239416"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26423" tIns="-2080" rIns="126422" bIns="-2080" numCol="1" spcCol="1270" anchor="ctr" anchorCtr="0">
              <a:noAutofit/>
            </a:bodyPr>
            <a:lstStyle/>
            <a:p>
              <a:pPr lvl="0" algn="ctr" defTabSz="466725">
                <a:lnSpc>
                  <a:spcPct val="90000"/>
                </a:lnSpc>
                <a:spcBef>
                  <a:spcPct val="0"/>
                </a:spcBef>
                <a:spcAft>
                  <a:spcPct val="35000"/>
                </a:spcAft>
              </a:pPr>
              <a:endParaRPr lang="es-CL" sz="1100" kern="1200"/>
            </a:p>
          </p:txBody>
        </p:sp>
        <p:sp>
          <p:nvSpPr>
            <p:cNvPr id="12" name="Forma libre 11"/>
            <p:cNvSpPr/>
            <p:nvPr/>
          </p:nvSpPr>
          <p:spPr>
            <a:xfrm>
              <a:off x="3882912" y="2080891"/>
              <a:ext cx="3972657" cy="229004"/>
            </a:xfrm>
            <a:custGeom>
              <a:avLst/>
              <a:gdLst>
                <a:gd name="connsiteX0" fmla="*/ 0 w 3972657"/>
                <a:gd name="connsiteY0" fmla="*/ 22900 h 229004"/>
                <a:gd name="connsiteX1" fmla="*/ 22900 w 3972657"/>
                <a:gd name="connsiteY1" fmla="*/ 0 h 229004"/>
                <a:gd name="connsiteX2" fmla="*/ 3949757 w 3972657"/>
                <a:gd name="connsiteY2" fmla="*/ 0 h 229004"/>
                <a:gd name="connsiteX3" fmla="*/ 3972657 w 3972657"/>
                <a:gd name="connsiteY3" fmla="*/ 22900 h 229004"/>
                <a:gd name="connsiteX4" fmla="*/ 3972657 w 3972657"/>
                <a:gd name="connsiteY4" fmla="*/ 206104 h 229004"/>
                <a:gd name="connsiteX5" fmla="*/ 3949757 w 3972657"/>
                <a:gd name="connsiteY5" fmla="*/ 229004 h 229004"/>
                <a:gd name="connsiteX6" fmla="*/ 22900 w 3972657"/>
                <a:gd name="connsiteY6" fmla="*/ 229004 h 229004"/>
                <a:gd name="connsiteX7" fmla="*/ 0 w 3972657"/>
                <a:gd name="connsiteY7" fmla="*/ 206104 h 229004"/>
                <a:gd name="connsiteX8" fmla="*/ 0 w 3972657"/>
                <a:gd name="connsiteY8" fmla="*/ 22900 h 2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2657" h="229004">
                  <a:moveTo>
                    <a:pt x="0" y="22900"/>
                  </a:moveTo>
                  <a:cubicBezTo>
                    <a:pt x="0" y="10253"/>
                    <a:pt x="10253" y="0"/>
                    <a:pt x="22900" y="0"/>
                  </a:cubicBezTo>
                  <a:lnTo>
                    <a:pt x="3949757" y="0"/>
                  </a:lnTo>
                  <a:cubicBezTo>
                    <a:pt x="3962404" y="0"/>
                    <a:pt x="3972657" y="10253"/>
                    <a:pt x="3972657" y="22900"/>
                  </a:cubicBezTo>
                  <a:lnTo>
                    <a:pt x="3972657" y="206104"/>
                  </a:lnTo>
                  <a:cubicBezTo>
                    <a:pt x="3972657" y="218751"/>
                    <a:pt x="3962404" y="229004"/>
                    <a:pt x="3949757" y="229004"/>
                  </a:cubicBezTo>
                  <a:lnTo>
                    <a:pt x="22900" y="229004"/>
                  </a:lnTo>
                  <a:cubicBezTo>
                    <a:pt x="10253" y="229004"/>
                    <a:pt x="0" y="218751"/>
                    <a:pt x="0" y="206104"/>
                  </a:cubicBezTo>
                  <a:lnTo>
                    <a:pt x="0" y="22900"/>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3692" tIns="13692" rIns="13692" bIns="13692" numCol="1" spcCol="1270" anchor="ctr" anchorCtr="0">
              <a:noAutofit/>
            </a:bodyPr>
            <a:lstStyle/>
            <a:p>
              <a:pPr lvl="0" algn="ctr" defTabSz="466725">
                <a:lnSpc>
                  <a:spcPct val="90000"/>
                </a:lnSpc>
                <a:spcBef>
                  <a:spcPct val="0"/>
                </a:spcBef>
                <a:spcAft>
                  <a:spcPct val="35000"/>
                </a:spcAft>
              </a:pPr>
              <a:r>
                <a:rPr lang="es-CL" sz="1100" b="1" kern="1200" dirty="0" smtClean="0"/>
                <a:t>TEST BALANCE DE BERG</a:t>
              </a:r>
              <a:endParaRPr lang="es-CL" sz="1100" b="1" kern="1200" dirty="0"/>
            </a:p>
          </p:txBody>
        </p:sp>
        <p:sp>
          <p:nvSpPr>
            <p:cNvPr id="13" name="Forma libre 12"/>
            <p:cNvSpPr/>
            <p:nvPr/>
          </p:nvSpPr>
          <p:spPr>
            <a:xfrm rot="19032365">
              <a:off x="1321845" y="3065585"/>
              <a:ext cx="1247669"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605342" tIns="-27286" rIns="605343" bIns="-27287" numCol="1" spcCol="1270" anchor="ctr" anchorCtr="0">
              <a:noAutofit/>
            </a:bodyPr>
            <a:lstStyle/>
            <a:p>
              <a:pPr lvl="0" algn="ctr" defTabSz="466725">
                <a:lnSpc>
                  <a:spcPct val="90000"/>
                </a:lnSpc>
                <a:spcBef>
                  <a:spcPct val="0"/>
                </a:spcBef>
                <a:spcAft>
                  <a:spcPct val="35000"/>
                </a:spcAft>
              </a:pPr>
              <a:endParaRPr lang="es-CL" sz="1100" kern="1200"/>
            </a:p>
          </p:txBody>
        </p:sp>
        <p:sp>
          <p:nvSpPr>
            <p:cNvPr id="14" name="Forma libre 13"/>
            <p:cNvSpPr/>
            <p:nvPr/>
          </p:nvSpPr>
          <p:spPr>
            <a:xfrm>
              <a:off x="2403450" y="2484254"/>
              <a:ext cx="1308927" cy="322851"/>
            </a:xfrm>
            <a:custGeom>
              <a:avLst/>
              <a:gdLst>
                <a:gd name="connsiteX0" fmla="*/ 0 w 1308927"/>
                <a:gd name="connsiteY0" fmla="*/ 32285 h 322851"/>
                <a:gd name="connsiteX1" fmla="*/ 32285 w 1308927"/>
                <a:gd name="connsiteY1" fmla="*/ 0 h 322851"/>
                <a:gd name="connsiteX2" fmla="*/ 1276642 w 1308927"/>
                <a:gd name="connsiteY2" fmla="*/ 0 h 322851"/>
                <a:gd name="connsiteX3" fmla="*/ 1308927 w 1308927"/>
                <a:gd name="connsiteY3" fmla="*/ 32285 h 322851"/>
                <a:gd name="connsiteX4" fmla="*/ 1308927 w 1308927"/>
                <a:gd name="connsiteY4" fmla="*/ 290566 h 322851"/>
                <a:gd name="connsiteX5" fmla="*/ 1276642 w 1308927"/>
                <a:gd name="connsiteY5" fmla="*/ 322851 h 322851"/>
                <a:gd name="connsiteX6" fmla="*/ 32285 w 1308927"/>
                <a:gd name="connsiteY6" fmla="*/ 322851 h 322851"/>
                <a:gd name="connsiteX7" fmla="*/ 0 w 1308927"/>
                <a:gd name="connsiteY7" fmla="*/ 290566 h 322851"/>
                <a:gd name="connsiteX8" fmla="*/ 0 w 1308927"/>
                <a:gd name="connsiteY8" fmla="*/ 32285 h 32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927" h="322851">
                  <a:moveTo>
                    <a:pt x="0" y="32285"/>
                  </a:moveTo>
                  <a:cubicBezTo>
                    <a:pt x="0" y="14454"/>
                    <a:pt x="14454" y="0"/>
                    <a:pt x="32285" y="0"/>
                  </a:cubicBezTo>
                  <a:lnTo>
                    <a:pt x="1276642" y="0"/>
                  </a:lnTo>
                  <a:cubicBezTo>
                    <a:pt x="1294473" y="0"/>
                    <a:pt x="1308927" y="14454"/>
                    <a:pt x="1308927" y="32285"/>
                  </a:cubicBezTo>
                  <a:lnTo>
                    <a:pt x="1308927" y="290566"/>
                  </a:lnTo>
                  <a:cubicBezTo>
                    <a:pt x="1308927" y="308397"/>
                    <a:pt x="1294473" y="322851"/>
                    <a:pt x="1276642" y="322851"/>
                  </a:cubicBezTo>
                  <a:lnTo>
                    <a:pt x="32285" y="322851"/>
                  </a:lnTo>
                  <a:cubicBezTo>
                    <a:pt x="14454" y="322851"/>
                    <a:pt x="0" y="308397"/>
                    <a:pt x="0" y="290566"/>
                  </a:cubicBezTo>
                  <a:lnTo>
                    <a:pt x="0" y="32285"/>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5806" tIns="15806" rIns="15806" bIns="15806" numCol="1" spcCol="1270" anchor="ctr" anchorCtr="0">
              <a:noAutofit/>
            </a:bodyPr>
            <a:lstStyle/>
            <a:p>
              <a:pPr lvl="0" algn="ctr" defTabSz="444500">
                <a:lnSpc>
                  <a:spcPct val="90000"/>
                </a:lnSpc>
                <a:spcBef>
                  <a:spcPct val="0"/>
                </a:spcBef>
                <a:spcAft>
                  <a:spcPct val="35000"/>
                </a:spcAft>
              </a:pPr>
              <a:r>
                <a:rPr lang="es-CL" sz="1050" b="1" kern="1200" dirty="0" smtClean="0"/>
                <a:t>TERAPIA</a:t>
              </a:r>
              <a:r>
                <a:rPr lang="es-CL" sz="1100" b="1" kern="1200" dirty="0" smtClean="0"/>
                <a:t> OCUPACIONAL</a:t>
              </a:r>
              <a:endParaRPr lang="es-CL" sz="1100" b="1" kern="1200" dirty="0"/>
            </a:p>
          </p:txBody>
        </p:sp>
        <p:sp>
          <p:nvSpPr>
            <p:cNvPr id="15" name="Forma libre 14"/>
            <p:cNvSpPr/>
            <p:nvPr/>
          </p:nvSpPr>
          <p:spPr>
            <a:xfrm rot="19457599">
              <a:off x="3689807" y="2571700"/>
              <a:ext cx="240132"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26763" tIns="-2099" rIns="126763" bIns="-2097" numCol="1" spcCol="1270" anchor="ctr" anchorCtr="0">
              <a:noAutofit/>
            </a:bodyPr>
            <a:lstStyle/>
            <a:p>
              <a:pPr lvl="0" algn="ctr" defTabSz="222250">
                <a:lnSpc>
                  <a:spcPct val="90000"/>
                </a:lnSpc>
                <a:spcBef>
                  <a:spcPct val="0"/>
                </a:spcBef>
                <a:spcAft>
                  <a:spcPct val="35000"/>
                </a:spcAft>
              </a:pPr>
              <a:endParaRPr lang="es-CL" sz="600" kern="1200"/>
            </a:p>
          </p:txBody>
        </p:sp>
        <p:sp>
          <p:nvSpPr>
            <p:cNvPr id="16" name="Forma libre 15"/>
            <p:cNvSpPr/>
            <p:nvPr/>
          </p:nvSpPr>
          <p:spPr>
            <a:xfrm>
              <a:off x="3907369" y="2346457"/>
              <a:ext cx="3917412" cy="318147"/>
            </a:xfrm>
            <a:custGeom>
              <a:avLst/>
              <a:gdLst>
                <a:gd name="connsiteX0" fmla="*/ 0 w 3917412"/>
                <a:gd name="connsiteY0" fmla="*/ 31815 h 318147"/>
                <a:gd name="connsiteX1" fmla="*/ 31815 w 3917412"/>
                <a:gd name="connsiteY1" fmla="*/ 0 h 318147"/>
                <a:gd name="connsiteX2" fmla="*/ 3885597 w 3917412"/>
                <a:gd name="connsiteY2" fmla="*/ 0 h 318147"/>
                <a:gd name="connsiteX3" fmla="*/ 3917412 w 3917412"/>
                <a:gd name="connsiteY3" fmla="*/ 31815 h 318147"/>
                <a:gd name="connsiteX4" fmla="*/ 3917412 w 3917412"/>
                <a:gd name="connsiteY4" fmla="*/ 286332 h 318147"/>
                <a:gd name="connsiteX5" fmla="*/ 3885597 w 3917412"/>
                <a:gd name="connsiteY5" fmla="*/ 318147 h 318147"/>
                <a:gd name="connsiteX6" fmla="*/ 31815 w 3917412"/>
                <a:gd name="connsiteY6" fmla="*/ 318147 h 318147"/>
                <a:gd name="connsiteX7" fmla="*/ 0 w 3917412"/>
                <a:gd name="connsiteY7" fmla="*/ 286332 h 318147"/>
                <a:gd name="connsiteX8" fmla="*/ 0 w 3917412"/>
                <a:gd name="connsiteY8" fmla="*/ 31815 h 31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7412" h="318147">
                  <a:moveTo>
                    <a:pt x="0" y="31815"/>
                  </a:moveTo>
                  <a:cubicBezTo>
                    <a:pt x="0" y="14244"/>
                    <a:pt x="14244" y="0"/>
                    <a:pt x="31815" y="0"/>
                  </a:cubicBezTo>
                  <a:lnTo>
                    <a:pt x="3885597" y="0"/>
                  </a:lnTo>
                  <a:cubicBezTo>
                    <a:pt x="3903168" y="0"/>
                    <a:pt x="3917412" y="14244"/>
                    <a:pt x="3917412" y="31815"/>
                  </a:cubicBezTo>
                  <a:lnTo>
                    <a:pt x="3917412" y="286332"/>
                  </a:lnTo>
                  <a:cubicBezTo>
                    <a:pt x="3917412" y="303903"/>
                    <a:pt x="3903168" y="318147"/>
                    <a:pt x="3885597" y="318147"/>
                  </a:cubicBezTo>
                  <a:lnTo>
                    <a:pt x="31815" y="318147"/>
                  </a:lnTo>
                  <a:cubicBezTo>
                    <a:pt x="14244" y="318147"/>
                    <a:pt x="0" y="303903"/>
                    <a:pt x="0" y="286332"/>
                  </a:cubicBezTo>
                  <a:lnTo>
                    <a:pt x="0" y="31815"/>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6938" tIns="16938" rIns="16938" bIns="16938" numCol="1" spcCol="1270" anchor="ctr" anchorCtr="0">
              <a:noAutofit/>
            </a:bodyPr>
            <a:lstStyle/>
            <a:p>
              <a:pPr lvl="0" algn="ctr" defTabSz="533400">
                <a:lnSpc>
                  <a:spcPct val="90000"/>
                </a:lnSpc>
                <a:spcBef>
                  <a:spcPct val="0"/>
                </a:spcBef>
                <a:spcAft>
                  <a:spcPct val="35000"/>
                </a:spcAft>
              </a:pPr>
              <a:r>
                <a:rPr lang="es-CL" sz="1400" b="1" kern="1200" dirty="0" smtClean="0"/>
                <a:t>ÍNDICE BARTHEL</a:t>
              </a:r>
              <a:endParaRPr lang="es-CL" sz="1400" b="1" kern="1200" dirty="0"/>
            </a:p>
          </p:txBody>
        </p:sp>
        <p:sp>
          <p:nvSpPr>
            <p:cNvPr id="17" name="Forma libre 16"/>
            <p:cNvSpPr/>
            <p:nvPr/>
          </p:nvSpPr>
          <p:spPr>
            <a:xfrm rot="2537285">
              <a:off x="3678082" y="2730452"/>
              <a:ext cx="263583"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37902" tIns="-2685" rIns="137901" bIns="-2684" numCol="1" spcCol="1270" anchor="ctr" anchorCtr="0">
              <a:noAutofit/>
            </a:bodyPr>
            <a:lstStyle/>
            <a:p>
              <a:pPr lvl="0" algn="ctr" defTabSz="222250">
                <a:lnSpc>
                  <a:spcPct val="90000"/>
                </a:lnSpc>
                <a:spcBef>
                  <a:spcPct val="0"/>
                </a:spcBef>
                <a:spcAft>
                  <a:spcPct val="35000"/>
                </a:spcAft>
              </a:pPr>
              <a:endParaRPr lang="es-CL" sz="600" kern="1200"/>
            </a:p>
          </p:txBody>
        </p:sp>
        <p:sp>
          <p:nvSpPr>
            <p:cNvPr id="18" name="Forma libre 17"/>
            <p:cNvSpPr/>
            <p:nvPr/>
          </p:nvSpPr>
          <p:spPr>
            <a:xfrm>
              <a:off x="3907369" y="2701165"/>
              <a:ext cx="3928433" cy="243738"/>
            </a:xfrm>
            <a:custGeom>
              <a:avLst/>
              <a:gdLst>
                <a:gd name="connsiteX0" fmla="*/ 0 w 3928433"/>
                <a:gd name="connsiteY0" fmla="*/ 24374 h 243738"/>
                <a:gd name="connsiteX1" fmla="*/ 24374 w 3928433"/>
                <a:gd name="connsiteY1" fmla="*/ 0 h 243738"/>
                <a:gd name="connsiteX2" fmla="*/ 3904059 w 3928433"/>
                <a:gd name="connsiteY2" fmla="*/ 0 h 243738"/>
                <a:gd name="connsiteX3" fmla="*/ 3928433 w 3928433"/>
                <a:gd name="connsiteY3" fmla="*/ 24374 h 243738"/>
                <a:gd name="connsiteX4" fmla="*/ 3928433 w 3928433"/>
                <a:gd name="connsiteY4" fmla="*/ 219364 h 243738"/>
                <a:gd name="connsiteX5" fmla="*/ 3904059 w 3928433"/>
                <a:gd name="connsiteY5" fmla="*/ 243738 h 243738"/>
                <a:gd name="connsiteX6" fmla="*/ 24374 w 3928433"/>
                <a:gd name="connsiteY6" fmla="*/ 243738 h 243738"/>
                <a:gd name="connsiteX7" fmla="*/ 0 w 3928433"/>
                <a:gd name="connsiteY7" fmla="*/ 219364 h 243738"/>
                <a:gd name="connsiteX8" fmla="*/ 0 w 3928433"/>
                <a:gd name="connsiteY8" fmla="*/ 24374 h 24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8433" h="243738">
                  <a:moveTo>
                    <a:pt x="0" y="24374"/>
                  </a:moveTo>
                  <a:cubicBezTo>
                    <a:pt x="0" y="10913"/>
                    <a:pt x="10913" y="0"/>
                    <a:pt x="24374" y="0"/>
                  </a:cubicBezTo>
                  <a:lnTo>
                    <a:pt x="3904059" y="0"/>
                  </a:lnTo>
                  <a:cubicBezTo>
                    <a:pt x="3917520" y="0"/>
                    <a:pt x="3928433" y="10913"/>
                    <a:pt x="3928433" y="24374"/>
                  </a:cubicBezTo>
                  <a:lnTo>
                    <a:pt x="3928433" y="219364"/>
                  </a:lnTo>
                  <a:cubicBezTo>
                    <a:pt x="3928433" y="232825"/>
                    <a:pt x="3917520" y="243738"/>
                    <a:pt x="3904059" y="243738"/>
                  </a:cubicBezTo>
                  <a:lnTo>
                    <a:pt x="24374" y="243738"/>
                  </a:lnTo>
                  <a:cubicBezTo>
                    <a:pt x="10913" y="243738"/>
                    <a:pt x="0" y="232825"/>
                    <a:pt x="0" y="219364"/>
                  </a:cubicBezTo>
                  <a:lnTo>
                    <a:pt x="0" y="24374"/>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3489" tIns="13489" rIns="13489" bIns="13489" numCol="1" spcCol="1270" anchor="ctr" anchorCtr="0">
              <a:noAutofit/>
            </a:bodyPr>
            <a:lstStyle/>
            <a:p>
              <a:pPr lvl="0" algn="ctr" defTabSz="444500">
                <a:lnSpc>
                  <a:spcPct val="90000"/>
                </a:lnSpc>
                <a:spcBef>
                  <a:spcPct val="0"/>
                </a:spcBef>
                <a:spcAft>
                  <a:spcPct val="35000"/>
                </a:spcAft>
              </a:pPr>
              <a:r>
                <a:rPr lang="en-US" sz="1050" b="1" kern="1200" dirty="0" smtClean="0"/>
                <a:t>CANADIAN OCCUPATIONAL </a:t>
              </a:r>
              <a:r>
                <a:rPr lang="en-US" sz="1100" b="1" kern="1200" dirty="0" smtClean="0"/>
                <a:t>PERFORMANCE</a:t>
              </a:r>
              <a:r>
                <a:rPr lang="en-US" sz="1050" b="1" kern="1200" dirty="0" smtClean="0"/>
                <a:t> MEASURE (COPM)</a:t>
              </a:r>
              <a:endParaRPr lang="es-CL" sz="1050" kern="1200" dirty="0"/>
            </a:p>
          </p:txBody>
        </p:sp>
        <p:sp>
          <p:nvSpPr>
            <p:cNvPr id="19" name="Forma libre 18"/>
            <p:cNvSpPr/>
            <p:nvPr/>
          </p:nvSpPr>
          <p:spPr>
            <a:xfrm rot="21190168">
              <a:off x="1484636" y="3434562"/>
              <a:ext cx="922086"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450690" tIns="-19148" rIns="450691" bIns="-19146" numCol="1" spcCol="1270" anchor="ctr" anchorCtr="0">
              <a:noAutofit/>
            </a:bodyPr>
            <a:lstStyle/>
            <a:p>
              <a:pPr lvl="0" algn="ctr" defTabSz="466725">
                <a:lnSpc>
                  <a:spcPct val="90000"/>
                </a:lnSpc>
                <a:spcBef>
                  <a:spcPct val="0"/>
                </a:spcBef>
                <a:spcAft>
                  <a:spcPct val="35000"/>
                </a:spcAft>
              </a:pPr>
              <a:endParaRPr lang="es-CL" sz="1100" kern="1200"/>
            </a:p>
          </p:txBody>
        </p:sp>
        <p:sp>
          <p:nvSpPr>
            <p:cNvPr id="20" name="Forma libre 19"/>
            <p:cNvSpPr/>
            <p:nvPr/>
          </p:nvSpPr>
          <p:spPr>
            <a:xfrm>
              <a:off x="2403450" y="3222208"/>
              <a:ext cx="1290588" cy="322851"/>
            </a:xfrm>
            <a:custGeom>
              <a:avLst/>
              <a:gdLst>
                <a:gd name="connsiteX0" fmla="*/ 0 w 1290588"/>
                <a:gd name="connsiteY0" fmla="*/ 32285 h 322851"/>
                <a:gd name="connsiteX1" fmla="*/ 32285 w 1290588"/>
                <a:gd name="connsiteY1" fmla="*/ 0 h 322851"/>
                <a:gd name="connsiteX2" fmla="*/ 1258303 w 1290588"/>
                <a:gd name="connsiteY2" fmla="*/ 0 h 322851"/>
                <a:gd name="connsiteX3" fmla="*/ 1290588 w 1290588"/>
                <a:gd name="connsiteY3" fmla="*/ 32285 h 322851"/>
                <a:gd name="connsiteX4" fmla="*/ 1290588 w 1290588"/>
                <a:gd name="connsiteY4" fmla="*/ 290566 h 322851"/>
                <a:gd name="connsiteX5" fmla="*/ 1258303 w 1290588"/>
                <a:gd name="connsiteY5" fmla="*/ 322851 h 322851"/>
                <a:gd name="connsiteX6" fmla="*/ 32285 w 1290588"/>
                <a:gd name="connsiteY6" fmla="*/ 322851 h 322851"/>
                <a:gd name="connsiteX7" fmla="*/ 0 w 1290588"/>
                <a:gd name="connsiteY7" fmla="*/ 290566 h 322851"/>
                <a:gd name="connsiteX8" fmla="*/ 0 w 1290588"/>
                <a:gd name="connsiteY8" fmla="*/ 32285 h 32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588" h="322851">
                  <a:moveTo>
                    <a:pt x="0" y="32285"/>
                  </a:moveTo>
                  <a:cubicBezTo>
                    <a:pt x="0" y="14454"/>
                    <a:pt x="14454" y="0"/>
                    <a:pt x="32285" y="0"/>
                  </a:cubicBezTo>
                  <a:lnTo>
                    <a:pt x="1258303" y="0"/>
                  </a:lnTo>
                  <a:cubicBezTo>
                    <a:pt x="1276134" y="0"/>
                    <a:pt x="1290588" y="14454"/>
                    <a:pt x="1290588" y="32285"/>
                  </a:cubicBezTo>
                  <a:lnTo>
                    <a:pt x="1290588" y="290566"/>
                  </a:lnTo>
                  <a:cubicBezTo>
                    <a:pt x="1290588" y="308397"/>
                    <a:pt x="1276134" y="322851"/>
                    <a:pt x="1258303" y="322851"/>
                  </a:cubicBezTo>
                  <a:lnTo>
                    <a:pt x="32285" y="322851"/>
                  </a:lnTo>
                  <a:cubicBezTo>
                    <a:pt x="14454" y="322851"/>
                    <a:pt x="0" y="308397"/>
                    <a:pt x="0" y="290566"/>
                  </a:cubicBezTo>
                  <a:lnTo>
                    <a:pt x="0" y="32285"/>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6441" tIns="16441" rIns="16441" bIns="16441" numCol="1" spcCol="1270" anchor="ctr" anchorCtr="0">
              <a:noAutofit/>
            </a:bodyPr>
            <a:lstStyle/>
            <a:p>
              <a:pPr lvl="0" algn="ctr" defTabSz="488950">
                <a:lnSpc>
                  <a:spcPct val="90000"/>
                </a:lnSpc>
                <a:spcBef>
                  <a:spcPct val="0"/>
                </a:spcBef>
                <a:spcAft>
                  <a:spcPct val="35000"/>
                </a:spcAft>
              </a:pPr>
              <a:r>
                <a:rPr lang="es-CL" sz="1200" b="1" kern="1200" dirty="0" smtClean="0"/>
                <a:t>FONOAUDIOLOGIA</a:t>
              </a:r>
              <a:endParaRPr lang="es-CL" sz="1200" b="1" kern="1200" dirty="0"/>
            </a:p>
          </p:txBody>
        </p:sp>
        <p:sp>
          <p:nvSpPr>
            <p:cNvPr id="21" name="Forma libre 20"/>
            <p:cNvSpPr/>
            <p:nvPr/>
          </p:nvSpPr>
          <p:spPr>
            <a:xfrm rot="18289469">
              <a:off x="3620808" y="3239579"/>
              <a:ext cx="341452"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74889" tIns="-4631" rIns="174890" bIns="-4630" numCol="1" spcCol="1270" anchor="ctr" anchorCtr="0">
              <a:noAutofit/>
            </a:bodyPr>
            <a:lstStyle/>
            <a:p>
              <a:pPr lvl="0" algn="ctr" defTabSz="222250">
                <a:lnSpc>
                  <a:spcPct val="90000"/>
                </a:lnSpc>
                <a:spcBef>
                  <a:spcPct val="0"/>
                </a:spcBef>
                <a:spcAft>
                  <a:spcPct val="35000"/>
                </a:spcAft>
              </a:pPr>
              <a:endParaRPr lang="es-CL" sz="600" kern="1200"/>
            </a:p>
          </p:txBody>
        </p:sp>
        <p:sp>
          <p:nvSpPr>
            <p:cNvPr id="22" name="Forma libre 21"/>
            <p:cNvSpPr/>
            <p:nvPr/>
          </p:nvSpPr>
          <p:spPr>
            <a:xfrm>
              <a:off x="3889030" y="2981465"/>
              <a:ext cx="3950906" cy="243738"/>
            </a:xfrm>
            <a:custGeom>
              <a:avLst/>
              <a:gdLst>
                <a:gd name="connsiteX0" fmla="*/ 0 w 3950906"/>
                <a:gd name="connsiteY0" fmla="*/ 24374 h 243738"/>
                <a:gd name="connsiteX1" fmla="*/ 24374 w 3950906"/>
                <a:gd name="connsiteY1" fmla="*/ 0 h 243738"/>
                <a:gd name="connsiteX2" fmla="*/ 3926532 w 3950906"/>
                <a:gd name="connsiteY2" fmla="*/ 0 h 243738"/>
                <a:gd name="connsiteX3" fmla="*/ 3950906 w 3950906"/>
                <a:gd name="connsiteY3" fmla="*/ 24374 h 243738"/>
                <a:gd name="connsiteX4" fmla="*/ 3950906 w 3950906"/>
                <a:gd name="connsiteY4" fmla="*/ 219364 h 243738"/>
                <a:gd name="connsiteX5" fmla="*/ 3926532 w 3950906"/>
                <a:gd name="connsiteY5" fmla="*/ 243738 h 243738"/>
                <a:gd name="connsiteX6" fmla="*/ 24374 w 3950906"/>
                <a:gd name="connsiteY6" fmla="*/ 243738 h 243738"/>
                <a:gd name="connsiteX7" fmla="*/ 0 w 3950906"/>
                <a:gd name="connsiteY7" fmla="*/ 219364 h 243738"/>
                <a:gd name="connsiteX8" fmla="*/ 0 w 3950906"/>
                <a:gd name="connsiteY8" fmla="*/ 24374 h 24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0906" h="243738">
                  <a:moveTo>
                    <a:pt x="0" y="24374"/>
                  </a:moveTo>
                  <a:cubicBezTo>
                    <a:pt x="0" y="10913"/>
                    <a:pt x="10913" y="0"/>
                    <a:pt x="24374" y="0"/>
                  </a:cubicBezTo>
                  <a:lnTo>
                    <a:pt x="3926532" y="0"/>
                  </a:lnTo>
                  <a:cubicBezTo>
                    <a:pt x="3939993" y="0"/>
                    <a:pt x="3950906" y="10913"/>
                    <a:pt x="3950906" y="24374"/>
                  </a:cubicBezTo>
                  <a:lnTo>
                    <a:pt x="3950906" y="219364"/>
                  </a:lnTo>
                  <a:cubicBezTo>
                    <a:pt x="3950906" y="232825"/>
                    <a:pt x="3939993" y="243738"/>
                    <a:pt x="3926532" y="243738"/>
                  </a:cubicBezTo>
                  <a:lnTo>
                    <a:pt x="24374" y="243738"/>
                  </a:lnTo>
                  <a:cubicBezTo>
                    <a:pt x="10913" y="243738"/>
                    <a:pt x="0" y="232825"/>
                    <a:pt x="0" y="219364"/>
                  </a:cubicBezTo>
                  <a:lnTo>
                    <a:pt x="0" y="24374"/>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4124" tIns="14124" rIns="14124" bIns="14124" numCol="1" spcCol="1270" anchor="ctr" anchorCtr="0">
              <a:noAutofit/>
            </a:bodyPr>
            <a:lstStyle/>
            <a:p>
              <a:pPr lvl="0" algn="ctr" defTabSz="466725">
                <a:lnSpc>
                  <a:spcPct val="90000"/>
                </a:lnSpc>
                <a:spcBef>
                  <a:spcPct val="0"/>
                </a:spcBef>
                <a:spcAft>
                  <a:spcPct val="35000"/>
                </a:spcAft>
              </a:pPr>
              <a:r>
                <a:rPr lang="es-CL" sz="1100" b="1" u="none" kern="1200" dirty="0" smtClean="0"/>
                <a:t>GUGGING SWALLOWING SCREEN (GUSS)</a:t>
              </a:r>
              <a:endParaRPr lang="es-CL" sz="1100" u="none" kern="1200" dirty="0"/>
            </a:p>
          </p:txBody>
        </p:sp>
        <p:sp>
          <p:nvSpPr>
            <p:cNvPr id="23" name="Forma libre 22"/>
            <p:cNvSpPr/>
            <p:nvPr/>
          </p:nvSpPr>
          <p:spPr>
            <a:xfrm>
              <a:off x="3694039" y="3379729"/>
              <a:ext cx="194991"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05320" tIns="-970" rIns="105322" bIns="-968" numCol="1" spcCol="1270" anchor="ctr" anchorCtr="0">
              <a:noAutofit/>
            </a:bodyPr>
            <a:lstStyle/>
            <a:p>
              <a:pPr lvl="0" algn="ctr" defTabSz="222250">
                <a:lnSpc>
                  <a:spcPct val="90000"/>
                </a:lnSpc>
                <a:spcBef>
                  <a:spcPct val="0"/>
                </a:spcBef>
                <a:spcAft>
                  <a:spcPct val="35000"/>
                </a:spcAft>
              </a:pPr>
              <a:endParaRPr lang="es-CL" sz="600" kern="1200"/>
            </a:p>
          </p:txBody>
        </p:sp>
        <p:sp>
          <p:nvSpPr>
            <p:cNvPr id="24" name="Forma libre 23"/>
            <p:cNvSpPr/>
            <p:nvPr/>
          </p:nvSpPr>
          <p:spPr>
            <a:xfrm>
              <a:off x="3889030" y="3261765"/>
              <a:ext cx="3933240" cy="243738"/>
            </a:xfrm>
            <a:custGeom>
              <a:avLst/>
              <a:gdLst>
                <a:gd name="connsiteX0" fmla="*/ 0 w 3933240"/>
                <a:gd name="connsiteY0" fmla="*/ 24374 h 243738"/>
                <a:gd name="connsiteX1" fmla="*/ 24374 w 3933240"/>
                <a:gd name="connsiteY1" fmla="*/ 0 h 243738"/>
                <a:gd name="connsiteX2" fmla="*/ 3908866 w 3933240"/>
                <a:gd name="connsiteY2" fmla="*/ 0 h 243738"/>
                <a:gd name="connsiteX3" fmla="*/ 3933240 w 3933240"/>
                <a:gd name="connsiteY3" fmla="*/ 24374 h 243738"/>
                <a:gd name="connsiteX4" fmla="*/ 3933240 w 3933240"/>
                <a:gd name="connsiteY4" fmla="*/ 219364 h 243738"/>
                <a:gd name="connsiteX5" fmla="*/ 3908866 w 3933240"/>
                <a:gd name="connsiteY5" fmla="*/ 243738 h 243738"/>
                <a:gd name="connsiteX6" fmla="*/ 24374 w 3933240"/>
                <a:gd name="connsiteY6" fmla="*/ 243738 h 243738"/>
                <a:gd name="connsiteX7" fmla="*/ 0 w 3933240"/>
                <a:gd name="connsiteY7" fmla="*/ 219364 h 243738"/>
                <a:gd name="connsiteX8" fmla="*/ 0 w 3933240"/>
                <a:gd name="connsiteY8" fmla="*/ 24374 h 24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240" h="243738">
                  <a:moveTo>
                    <a:pt x="0" y="24374"/>
                  </a:moveTo>
                  <a:cubicBezTo>
                    <a:pt x="0" y="10913"/>
                    <a:pt x="10913" y="0"/>
                    <a:pt x="24374" y="0"/>
                  </a:cubicBezTo>
                  <a:lnTo>
                    <a:pt x="3908866" y="0"/>
                  </a:lnTo>
                  <a:cubicBezTo>
                    <a:pt x="3922327" y="0"/>
                    <a:pt x="3933240" y="10913"/>
                    <a:pt x="3933240" y="24374"/>
                  </a:cubicBezTo>
                  <a:lnTo>
                    <a:pt x="3933240" y="219364"/>
                  </a:lnTo>
                  <a:cubicBezTo>
                    <a:pt x="3933240" y="232825"/>
                    <a:pt x="3922327" y="243738"/>
                    <a:pt x="3908866" y="243738"/>
                  </a:cubicBezTo>
                  <a:lnTo>
                    <a:pt x="24374" y="243738"/>
                  </a:lnTo>
                  <a:cubicBezTo>
                    <a:pt x="10913" y="243738"/>
                    <a:pt x="0" y="232825"/>
                    <a:pt x="0" y="219364"/>
                  </a:cubicBezTo>
                  <a:lnTo>
                    <a:pt x="0" y="24374"/>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4124" tIns="14124" rIns="14124" bIns="14124" numCol="1" spcCol="1270" anchor="ctr" anchorCtr="0">
              <a:noAutofit/>
            </a:bodyPr>
            <a:lstStyle/>
            <a:p>
              <a:pPr lvl="0" algn="ctr" defTabSz="466725">
                <a:lnSpc>
                  <a:spcPct val="90000"/>
                </a:lnSpc>
                <a:spcBef>
                  <a:spcPct val="0"/>
                </a:spcBef>
                <a:spcAft>
                  <a:spcPct val="35000"/>
                </a:spcAft>
              </a:pPr>
              <a:r>
                <a:rPr lang="en-US" sz="1100" b="1" kern="1200" dirty="0" smtClean="0"/>
                <a:t>FRENCHAY APHASIA SCREENING TEST (FAST)</a:t>
              </a:r>
              <a:endParaRPr lang="es-CL" sz="1100" kern="1200" dirty="0"/>
            </a:p>
          </p:txBody>
        </p:sp>
        <p:sp>
          <p:nvSpPr>
            <p:cNvPr id="25" name="Forma libre 24"/>
            <p:cNvSpPr/>
            <p:nvPr/>
          </p:nvSpPr>
          <p:spPr>
            <a:xfrm rot="3310531">
              <a:off x="3620808" y="3519879"/>
              <a:ext cx="341452"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74890" tIns="-4632" rIns="174889" bIns="-4630" numCol="1" spcCol="1270" anchor="ctr" anchorCtr="0">
              <a:noAutofit/>
            </a:bodyPr>
            <a:lstStyle/>
            <a:p>
              <a:pPr lvl="0" algn="ctr" defTabSz="222250">
                <a:lnSpc>
                  <a:spcPct val="90000"/>
                </a:lnSpc>
                <a:spcBef>
                  <a:spcPct val="0"/>
                </a:spcBef>
                <a:spcAft>
                  <a:spcPct val="35000"/>
                </a:spcAft>
              </a:pPr>
              <a:endParaRPr lang="es-CL" sz="600" kern="1200"/>
            </a:p>
          </p:txBody>
        </p:sp>
        <p:sp>
          <p:nvSpPr>
            <p:cNvPr id="26" name="Forma libre 25"/>
            <p:cNvSpPr/>
            <p:nvPr/>
          </p:nvSpPr>
          <p:spPr>
            <a:xfrm>
              <a:off x="3889030" y="3542065"/>
              <a:ext cx="3952968" cy="243738"/>
            </a:xfrm>
            <a:custGeom>
              <a:avLst/>
              <a:gdLst>
                <a:gd name="connsiteX0" fmla="*/ 0 w 3952968"/>
                <a:gd name="connsiteY0" fmla="*/ 24374 h 243738"/>
                <a:gd name="connsiteX1" fmla="*/ 24374 w 3952968"/>
                <a:gd name="connsiteY1" fmla="*/ 0 h 243738"/>
                <a:gd name="connsiteX2" fmla="*/ 3928594 w 3952968"/>
                <a:gd name="connsiteY2" fmla="*/ 0 h 243738"/>
                <a:gd name="connsiteX3" fmla="*/ 3952968 w 3952968"/>
                <a:gd name="connsiteY3" fmla="*/ 24374 h 243738"/>
                <a:gd name="connsiteX4" fmla="*/ 3952968 w 3952968"/>
                <a:gd name="connsiteY4" fmla="*/ 219364 h 243738"/>
                <a:gd name="connsiteX5" fmla="*/ 3928594 w 3952968"/>
                <a:gd name="connsiteY5" fmla="*/ 243738 h 243738"/>
                <a:gd name="connsiteX6" fmla="*/ 24374 w 3952968"/>
                <a:gd name="connsiteY6" fmla="*/ 243738 h 243738"/>
                <a:gd name="connsiteX7" fmla="*/ 0 w 3952968"/>
                <a:gd name="connsiteY7" fmla="*/ 219364 h 243738"/>
                <a:gd name="connsiteX8" fmla="*/ 0 w 3952968"/>
                <a:gd name="connsiteY8" fmla="*/ 24374 h 24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968" h="243738">
                  <a:moveTo>
                    <a:pt x="0" y="24374"/>
                  </a:moveTo>
                  <a:cubicBezTo>
                    <a:pt x="0" y="10913"/>
                    <a:pt x="10913" y="0"/>
                    <a:pt x="24374" y="0"/>
                  </a:cubicBezTo>
                  <a:lnTo>
                    <a:pt x="3928594" y="0"/>
                  </a:lnTo>
                  <a:cubicBezTo>
                    <a:pt x="3942055" y="0"/>
                    <a:pt x="3952968" y="10913"/>
                    <a:pt x="3952968" y="24374"/>
                  </a:cubicBezTo>
                  <a:lnTo>
                    <a:pt x="3952968" y="219364"/>
                  </a:lnTo>
                  <a:cubicBezTo>
                    <a:pt x="3952968" y="232825"/>
                    <a:pt x="3942055" y="243738"/>
                    <a:pt x="3928594" y="243738"/>
                  </a:cubicBezTo>
                  <a:lnTo>
                    <a:pt x="24374" y="243738"/>
                  </a:lnTo>
                  <a:cubicBezTo>
                    <a:pt x="10913" y="243738"/>
                    <a:pt x="0" y="232825"/>
                    <a:pt x="0" y="219364"/>
                  </a:cubicBezTo>
                  <a:lnTo>
                    <a:pt x="0" y="24374"/>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3489" tIns="13489" rIns="13489" bIns="13489" numCol="1" spcCol="1270" anchor="ctr" anchorCtr="0">
              <a:noAutofit/>
            </a:bodyPr>
            <a:lstStyle/>
            <a:p>
              <a:pPr lvl="0" algn="ctr" defTabSz="444500">
                <a:lnSpc>
                  <a:spcPct val="90000"/>
                </a:lnSpc>
                <a:spcBef>
                  <a:spcPct val="0"/>
                </a:spcBef>
                <a:spcAft>
                  <a:spcPct val="35000"/>
                </a:spcAft>
              </a:pPr>
              <a:r>
                <a:rPr lang="es-CL" sz="1050" b="1" kern="1200" dirty="0" smtClean="0">
                  <a:solidFill>
                    <a:schemeClr val="bg1"/>
                  </a:solidFill>
                  <a:effectLst/>
                  <a:latin typeface="+mn-lt"/>
                  <a:ea typeface="+mn-ea"/>
                  <a:cs typeface="+mn-cs"/>
                </a:rPr>
                <a:t>PROTOCOLO</a:t>
              </a:r>
              <a:r>
                <a:rPr lang="es-CL" sz="1100" b="1" kern="1200" dirty="0" smtClean="0">
                  <a:solidFill>
                    <a:schemeClr val="bg1"/>
                  </a:solidFill>
                  <a:effectLst/>
                </a:rPr>
                <a:t> DE LENGUAJE  Y  HABLA  DE RAFAEL GONZALEZ </a:t>
              </a:r>
              <a:endParaRPr lang="es-CL" sz="1100" kern="1200" dirty="0">
                <a:solidFill>
                  <a:schemeClr val="bg1"/>
                </a:solidFill>
              </a:endParaRPr>
            </a:p>
          </p:txBody>
        </p:sp>
        <p:sp>
          <p:nvSpPr>
            <p:cNvPr id="27" name="Forma libre 26"/>
            <p:cNvSpPr/>
            <p:nvPr/>
          </p:nvSpPr>
          <p:spPr>
            <a:xfrm rot="2316837">
              <a:off x="1359821" y="3855012"/>
              <a:ext cx="1171716"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569264" tIns="-25388" rIns="569266" bIns="-25387" numCol="1" spcCol="1270" anchor="ctr" anchorCtr="0">
              <a:noAutofit/>
            </a:bodyPr>
            <a:lstStyle/>
            <a:p>
              <a:pPr lvl="0" algn="ctr" defTabSz="488950">
                <a:lnSpc>
                  <a:spcPct val="90000"/>
                </a:lnSpc>
                <a:spcBef>
                  <a:spcPct val="0"/>
                </a:spcBef>
                <a:spcAft>
                  <a:spcPct val="35000"/>
                </a:spcAft>
              </a:pPr>
              <a:endParaRPr lang="es-CL" sz="1200" kern="1200"/>
            </a:p>
          </p:txBody>
        </p:sp>
        <p:sp>
          <p:nvSpPr>
            <p:cNvPr id="28" name="Forma libre 27"/>
            <p:cNvSpPr/>
            <p:nvPr/>
          </p:nvSpPr>
          <p:spPr>
            <a:xfrm>
              <a:off x="2403450" y="4102664"/>
              <a:ext cx="1296701" cy="243738"/>
            </a:xfrm>
            <a:custGeom>
              <a:avLst/>
              <a:gdLst>
                <a:gd name="connsiteX0" fmla="*/ 0 w 1296701"/>
                <a:gd name="connsiteY0" fmla="*/ 24374 h 243738"/>
                <a:gd name="connsiteX1" fmla="*/ 24374 w 1296701"/>
                <a:gd name="connsiteY1" fmla="*/ 0 h 243738"/>
                <a:gd name="connsiteX2" fmla="*/ 1272327 w 1296701"/>
                <a:gd name="connsiteY2" fmla="*/ 0 h 243738"/>
                <a:gd name="connsiteX3" fmla="*/ 1296701 w 1296701"/>
                <a:gd name="connsiteY3" fmla="*/ 24374 h 243738"/>
                <a:gd name="connsiteX4" fmla="*/ 1296701 w 1296701"/>
                <a:gd name="connsiteY4" fmla="*/ 219364 h 243738"/>
                <a:gd name="connsiteX5" fmla="*/ 1272327 w 1296701"/>
                <a:gd name="connsiteY5" fmla="*/ 243738 h 243738"/>
                <a:gd name="connsiteX6" fmla="*/ 24374 w 1296701"/>
                <a:gd name="connsiteY6" fmla="*/ 243738 h 243738"/>
                <a:gd name="connsiteX7" fmla="*/ 0 w 1296701"/>
                <a:gd name="connsiteY7" fmla="*/ 219364 h 243738"/>
                <a:gd name="connsiteX8" fmla="*/ 0 w 1296701"/>
                <a:gd name="connsiteY8" fmla="*/ 24374 h 24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6701" h="243738">
                  <a:moveTo>
                    <a:pt x="0" y="24374"/>
                  </a:moveTo>
                  <a:cubicBezTo>
                    <a:pt x="0" y="10913"/>
                    <a:pt x="10913" y="0"/>
                    <a:pt x="24374" y="0"/>
                  </a:cubicBezTo>
                  <a:lnTo>
                    <a:pt x="1272327" y="0"/>
                  </a:lnTo>
                  <a:cubicBezTo>
                    <a:pt x="1285788" y="0"/>
                    <a:pt x="1296701" y="10913"/>
                    <a:pt x="1296701" y="24374"/>
                  </a:cubicBezTo>
                  <a:lnTo>
                    <a:pt x="1296701" y="219364"/>
                  </a:lnTo>
                  <a:cubicBezTo>
                    <a:pt x="1296701" y="232825"/>
                    <a:pt x="1285788" y="243738"/>
                    <a:pt x="1272327" y="243738"/>
                  </a:cubicBezTo>
                  <a:lnTo>
                    <a:pt x="24374" y="243738"/>
                  </a:lnTo>
                  <a:cubicBezTo>
                    <a:pt x="10913" y="243738"/>
                    <a:pt x="0" y="232825"/>
                    <a:pt x="0" y="219364"/>
                  </a:cubicBezTo>
                  <a:lnTo>
                    <a:pt x="0" y="24374"/>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3489" tIns="13489" rIns="13489" bIns="13489" numCol="1" spcCol="1270" anchor="ctr" anchorCtr="0">
              <a:noAutofit/>
            </a:bodyPr>
            <a:lstStyle/>
            <a:p>
              <a:pPr lvl="0" algn="ctr" defTabSz="444500">
                <a:lnSpc>
                  <a:spcPct val="90000"/>
                </a:lnSpc>
                <a:spcBef>
                  <a:spcPct val="0"/>
                </a:spcBef>
                <a:spcAft>
                  <a:spcPct val="35000"/>
                </a:spcAft>
              </a:pPr>
              <a:r>
                <a:rPr lang="es-CL" sz="1050" b="1" kern="1200" dirty="0" smtClean="0"/>
                <a:t>PSICOPEDAGOGIA</a:t>
              </a:r>
              <a:endParaRPr lang="es-CL" sz="1100" b="1" kern="1200" dirty="0"/>
            </a:p>
          </p:txBody>
        </p:sp>
        <p:sp>
          <p:nvSpPr>
            <p:cNvPr id="29" name="Forma libre 28"/>
            <p:cNvSpPr/>
            <p:nvPr/>
          </p:nvSpPr>
          <p:spPr>
            <a:xfrm rot="18289469">
              <a:off x="3626921" y="4080478"/>
              <a:ext cx="341452"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74889" tIns="-7276" rIns="174890" bIns="-7275" numCol="1" spcCol="1270" anchor="ctr" anchorCtr="0">
              <a:noAutofit/>
            </a:bodyPr>
            <a:lstStyle/>
            <a:p>
              <a:pPr lvl="0" algn="ctr" defTabSz="266700">
                <a:lnSpc>
                  <a:spcPct val="90000"/>
                </a:lnSpc>
                <a:spcBef>
                  <a:spcPct val="0"/>
                </a:spcBef>
                <a:spcAft>
                  <a:spcPct val="35000"/>
                </a:spcAft>
              </a:pPr>
              <a:endParaRPr lang="es-CL" sz="700" kern="1200"/>
            </a:p>
          </p:txBody>
        </p:sp>
        <p:sp>
          <p:nvSpPr>
            <p:cNvPr id="30" name="Forma libre 29"/>
            <p:cNvSpPr/>
            <p:nvPr/>
          </p:nvSpPr>
          <p:spPr>
            <a:xfrm>
              <a:off x="3895143" y="3822364"/>
              <a:ext cx="3950263" cy="243738"/>
            </a:xfrm>
            <a:custGeom>
              <a:avLst/>
              <a:gdLst>
                <a:gd name="connsiteX0" fmla="*/ 0 w 3950263"/>
                <a:gd name="connsiteY0" fmla="*/ 24374 h 243738"/>
                <a:gd name="connsiteX1" fmla="*/ 24374 w 3950263"/>
                <a:gd name="connsiteY1" fmla="*/ 0 h 243738"/>
                <a:gd name="connsiteX2" fmla="*/ 3925889 w 3950263"/>
                <a:gd name="connsiteY2" fmla="*/ 0 h 243738"/>
                <a:gd name="connsiteX3" fmla="*/ 3950263 w 3950263"/>
                <a:gd name="connsiteY3" fmla="*/ 24374 h 243738"/>
                <a:gd name="connsiteX4" fmla="*/ 3950263 w 3950263"/>
                <a:gd name="connsiteY4" fmla="*/ 219364 h 243738"/>
                <a:gd name="connsiteX5" fmla="*/ 3925889 w 3950263"/>
                <a:gd name="connsiteY5" fmla="*/ 243738 h 243738"/>
                <a:gd name="connsiteX6" fmla="*/ 24374 w 3950263"/>
                <a:gd name="connsiteY6" fmla="*/ 243738 h 243738"/>
                <a:gd name="connsiteX7" fmla="*/ 0 w 3950263"/>
                <a:gd name="connsiteY7" fmla="*/ 219364 h 243738"/>
                <a:gd name="connsiteX8" fmla="*/ 0 w 3950263"/>
                <a:gd name="connsiteY8" fmla="*/ 24374 h 24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0263" h="243738">
                  <a:moveTo>
                    <a:pt x="0" y="24374"/>
                  </a:moveTo>
                  <a:cubicBezTo>
                    <a:pt x="0" y="10913"/>
                    <a:pt x="10913" y="0"/>
                    <a:pt x="24374" y="0"/>
                  </a:cubicBezTo>
                  <a:lnTo>
                    <a:pt x="3925889" y="0"/>
                  </a:lnTo>
                  <a:cubicBezTo>
                    <a:pt x="3939350" y="0"/>
                    <a:pt x="3950263" y="10913"/>
                    <a:pt x="3950263" y="24374"/>
                  </a:cubicBezTo>
                  <a:lnTo>
                    <a:pt x="3950263" y="219364"/>
                  </a:lnTo>
                  <a:cubicBezTo>
                    <a:pt x="3950263" y="232825"/>
                    <a:pt x="3939350" y="243738"/>
                    <a:pt x="3925889" y="243738"/>
                  </a:cubicBezTo>
                  <a:lnTo>
                    <a:pt x="24374" y="243738"/>
                  </a:lnTo>
                  <a:cubicBezTo>
                    <a:pt x="10913" y="243738"/>
                    <a:pt x="0" y="232825"/>
                    <a:pt x="0" y="219364"/>
                  </a:cubicBezTo>
                  <a:lnTo>
                    <a:pt x="0" y="24374"/>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3489" tIns="13489" rIns="13489" bIns="13489" numCol="1" spcCol="1270" anchor="ctr" anchorCtr="0">
              <a:noAutofit/>
            </a:bodyPr>
            <a:lstStyle/>
            <a:p>
              <a:pPr lvl="0" algn="ctr" defTabSz="444500">
                <a:lnSpc>
                  <a:spcPct val="90000"/>
                </a:lnSpc>
                <a:spcBef>
                  <a:spcPct val="0"/>
                </a:spcBef>
                <a:spcAft>
                  <a:spcPct val="35000"/>
                </a:spcAft>
              </a:pPr>
              <a:r>
                <a:rPr lang="es-ES" sz="1050" b="1" u="none" kern="1200" dirty="0" smtClean="0"/>
                <a:t>MINI-MENTAL STATE EXAMINATION</a:t>
              </a:r>
              <a:endParaRPr lang="es-CL" sz="1050" u="none" kern="1200" dirty="0"/>
            </a:p>
          </p:txBody>
        </p:sp>
        <p:sp>
          <p:nvSpPr>
            <p:cNvPr id="31" name="Forma libre 30"/>
            <p:cNvSpPr/>
            <p:nvPr/>
          </p:nvSpPr>
          <p:spPr>
            <a:xfrm>
              <a:off x="3700152" y="4220628"/>
              <a:ext cx="194991"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05320" tIns="-969" rIns="105322" bIns="-969" numCol="1" spcCol="1270" anchor="ctr" anchorCtr="0">
              <a:noAutofit/>
            </a:bodyPr>
            <a:lstStyle/>
            <a:p>
              <a:pPr lvl="0" algn="ctr" defTabSz="222250">
                <a:lnSpc>
                  <a:spcPct val="90000"/>
                </a:lnSpc>
                <a:spcBef>
                  <a:spcPct val="0"/>
                </a:spcBef>
                <a:spcAft>
                  <a:spcPct val="35000"/>
                </a:spcAft>
              </a:pPr>
              <a:endParaRPr lang="es-CL" sz="600" kern="1200"/>
            </a:p>
          </p:txBody>
        </p:sp>
        <p:sp>
          <p:nvSpPr>
            <p:cNvPr id="32" name="Forma libre 31"/>
            <p:cNvSpPr/>
            <p:nvPr/>
          </p:nvSpPr>
          <p:spPr>
            <a:xfrm>
              <a:off x="3895143" y="4102664"/>
              <a:ext cx="3950263" cy="243738"/>
            </a:xfrm>
            <a:custGeom>
              <a:avLst/>
              <a:gdLst>
                <a:gd name="connsiteX0" fmla="*/ 0 w 3950263"/>
                <a:gd name="connsiteY0" fmla="*/ 24374 h 243738"/>
                <a:gd name="connsiteX1" fmla="*/ 24374 w 3950263"/>
                <a:gd name="connsiteY1" fmla="*/ 0 h 243738"/>
                <a:gd name="connsiteX2" fmla="*/ 3925889 w 3950263"/>
                <a:gd name="connsiteY2" fmla="*/ 0 h 243738"/>
                <a:gd name="connsiteX3" fmla="*/ 3950263 w 3950263"/>
                <a:gd name="connsiteY3" fmla="*/ 24374 h 243738"/>
                <a:gd name="connsiteX4" fmla="*/ 3950263 w 3950263"/>
                <a:gd name="connsiteY4" fmla="*/ 219364 h 243738"/>
                <a:gd name="connsiteX5" fmla="*/ 3925889 w 3950263"/>
                <a:gd name="connsiteY5" fmla="*/ 243738 h 243738"/>
                <a:gd name="connsiteX6" fmla="*/ 24374 w 3950263"/>
                <a:gd name="connsiteY6" fmla="*/ 243738 h 243738"/>
                <a:gd name="connsiteX7" fmla="*/ 0 w 3950263"/>
                <a:gd name="connsiteY7" fmla="*/ 219364 h 243738"/>
                <a:gd name="connsiteX8" fmla="*/ 0 w 3950263"/>
                <a:gd name="connsiteY8" fmla="*/ 24374 h 24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0263" h="243738">
                  <a:moveTo>
                    <a:pt x="0" y="24374"/>
                  </a:moveTo>
                  <a:cubicBezTo>
                    <a:pt x="0" y="10913"/>
                    <a:pt x="10913" y="0"/>
                    <a:pt x="24374" y="0"/>
                  </a:cubicBezTo>
                  <a:lnTo>
                    <a:pt x="3925889" y="0"/>
                  </a:lnTo>
                  <a:cubicBezTo>
                    <a:pt x="3939350" y="0"/>
                    <a:pt x="3950263" y="10913"/>
                    <a:pt x="3950263" y="24374"/>
                  </a:cubicBezTo>
                  <a:lnTo>
                    <a:pt x="3950263" y="219364"/>
                  </a:lnTo>
                  <a:cubicBezTo>
                    <a:pt x="3950263" y="232825"/>
                    <a:pt x="3939350" y="243738"/>
                    <a:pt x="3925889" y="243738"/>
                  </a:cubicBezTo>
                  <a:lnTo>
                    <a:pt x="24374" y="243738"/>
                  </a:lnTo>
                  <a:cubicBezTo>
                    <a:pt x="10913" y="243738"/>
                    <a:pt x="0" y="232825"/>
                    <a:pt x="0" y="219364"/>
                  </a:cubicBezTo>
                  <a:lnTo>
                    <a:pt x="0" y="24374"/>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4124" tIns="14124" rIns="14124" bIns="14124" numCol="1" spcCol="1270" anchor="ctr" anchorCtr="0">
              <a:noAutofit/>
            </a:bodyPr>
            <a:lstStyle/>
            <a:p>
              <a:pPr lvl="0" algn="ctr" defTabSz="466725">
                <a:lnSpc>
                  <a:spcPct val="90000"/>
                </a:lnSpc>
                <a:spcBef>
                  <a:spcPct val="0"/>
                </a:spcBef>
                <a:spcAft>
                  <a:spcPct val="35000"/>
                </a:spcAft>
              </a:pPr>
              <a:r>
                <a:rPr lang="es-ES" sz="1100" b="1" kern="1200" dirty="0" smtClean="0"/>
                <a:t>TEST DE LA </a:t>
              </a:r>
              <a:r>
                <a:rPr lang="es-ES" sz="1050" b="1" kern="1200" dirty="0" smtClean="0"/>
                <a:t>FIGURA</a:t>
              </a:r>
              <a:r>
                <a:rPr lang="es-ES" sz="1100" b="1" kern="1200" dirty="0" smtClean="0"/>
                <a:t> COMPLEJA DE REY</a:t>
              </a:r>
              <a:endParaRPr lang="es-CL" sz="1100" b="1" kern="1200" dirty="0"/>
            </a:p>
          </p:txBody>
        </p:sp>
        <p:sp>
          <p:nvSpPr>
            <p:cNvPr id="33" name="Forma libre 32"/>
            <p:cNvSpPr/>
            <p:nvPr/>
          </p:nvSpPr>
          <p:spPr>
            <a:xfrm rot="3310531">
              <a:off x="3626921" y="4360778"/>
              <a:ext cx="341452"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74890" tIns="-4631" rIns="174889" bIns="-4630" numCol="1" spcCol="1270" anchor="ctr" anchorCtr="0">
              <a:noAutofit/>
            </a:bodyPr>
            <a:lstStyle/>
            <a:p>
              <a:pPr lvl="0" algn="ctr" defTabSz="222250">
                <a:lnSpc>
                  <a:spcPct val="90000"/>
                </a:lnSpc>
                <a:spcBef>
                  <a:spcPct val="0"/>
                </a:spcBef>
                <a:spcAft>
                  <a:spcPct val="35000"/>
                </a:spcAft>
              </a:pPr>
              <a:endParaRPr lang="es-CL" sz="600" kern="1200"/>
            </a:p>
          </p:txBody>
        </p:sp>
        <p:sp>
          <p:nvSpPr>
            <p:cNvPr id="34" name="Forma libre 33"/>
            <p:cNvSpPr/>
            <p:nvPr/>
          </p:nvSpPr>
          <p:spPr>
            <a:xfrm>
              <a:off x="3895143" y="4382964"/>
              <a:ext cx="3950263" cy="243738"/>
            </a:xfrm>
            <a:custGeom>
              <a:avLst/>
              <a:gdLst>
                <a:gd name="connsiteX0" fmla="*/ 0 w 3950263"/>
                <a:gd name="connsiteY0" fmla="*/ 24374 h 243738"/>
                <a:gd name="connsiteX1" fmla="*/ 24374 w 3950263"/>
                <a:gd name="connsiteY1" fmla="*/ 0 h 243738"/>
                <a:gd name="connsiteX2" fmla="*/ 3925889 w 3950263"/>
                <a:gd name="connsiteY2" fmla="*/ 0 h 243738"/>
                <a:gd name="connsiteX3" fmla="*/ 3950263 w 3950263"/>
                <a:gd name="connsiteY3" fmla="*/ 24374 h 243738"/>
                <a:gd name="connsiteX4" fmla="*/ 3950263 w 3950263"/>
                <a:gd name="connsiteY4" fmla="*/ 219364 h 243738"/>
                <a:gd name="connsiteX5" fmla="*/ 3925889 w 3950263"/>
                <a:gd name="connsiteY5" fmla="*/ 243738 h 243738"/>
                <a:gd name="connsiteX6" fmla="*/ 24374 w 3950263"/>
                <a:gd name="connsiteY6" fmla="*/ 243738 h 243738"/>
                <a:gd name="connsiteX7" fmla="*/ 0 w 3950263"/>
                <a:gd name="connsiteY7" fmla="*/ 219364 h 243738"/>
                <a:gd name="connsiteX8" fmla="*/ 0 w 3950263"/>
                <a:gd name="connsiteY8" fmla="*/ 24374 h 24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0263" h="243738">
                  <a:moveTo>
                    <a:pt x="0" y="24374"/>
                  </a:moveTo>
                  <a:cubicBezTo>
                    <a:pt x="0" y="10913"/>
                    <a:pt x="10913" y="0"/>
                    <a:pt x="24374" y="0"/>
                  </a:cubicBezTo>
                  <a:lnTo>
                    <a:pt x="3925889" y="0"/>
                  </a:lnTo>
                  <a:cubicBezTo>
                    <a:pt x="3939350" y="0"/>
                    <a:pt x="3950263" y="10913"/>
                    <a:pt x="3950263" y="24374"/>
                  </a:cubicBezTo>
                  <a:lnTo>
                    <a:pt x="3950263" y="219364"/>
                  </a:lnTo>
                  <a:cubicBezTo>
                    <a:pt x="3950263" y="232825"/>
                    <a:pt x="3939350" y="243738"/>
                    <a:pt x="3925889" y="243738"/>
                  </a:cubicBezTo>
                  <a:lnTo>
                    <a:pt x="24374" y="243738"/>
                  </a:lnTo>
                  <a:cubicBezTo>
                    <a:pt x="10913" y="243738"/>
                    <a:pt x="0" y="232825"/>
                    <a:pt x="0" y="219364"/>
                  </a:cubicBezTo>
                  <a:lnTo>
                    <a:pt x="0" y="24374"/>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4124" tIns="14124" rIns="14124" bIns="14124" numCol="1" spcCol="1270" anchor="ctr" anchorCtr="0">
              <a:noAutofit/>
            </a:bodyPr>
            <a:lstStyle/>
            <a:p>
              <a:pPr lvl="0" algn="ctr" defTabSz="466725">
                <a:lnSpc>
                  <a:spcPct val="90000"/>
                </a:lnSpc>
                <a:spcBef>
                  <a:spcPct val="0"/>
                </a:spcBef>
                <a:spcAft>
                  <a:spcPct val="35000"/>
                </a:spcAft>
              </a:pPr>
              <a:r>
                <a:rPr lang="es-ES" sz="1100" b="1" kern="1200" dirty="0" smtClean="0"/>
                <a:t>TEST KUDER C</a:t>
              </a:r>
              <a:endParaRPr lang="es-CL" sz="1100" kern="1200" dirty="0"/>
            </a:p>
          </p:txBody>
        </p:sp>
        <p:sp>
          <p:nvSpPr>
            <p:cNvPr id="35" name="Forma libre 34"/>
            <p:cNvSpPr/>
            <p:nvPr/>
          </p:nvSpPr>
          <p:spPr>
            <a:xfrm rot="3444424">
              <a:off x="1095857" y="4205387"/>
              <a:ext cx="1699644"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820031" tIns="-38586" rIns="820030" bIns="-38585" numCol="1" spcCol="1270" anchor="ctr" anchorCtr="0">
              <a:noAutofit/>
            </a:bodyPr>
            <a:lstStyle/>
            <a:p>
              <a:pPr lvl="0" algn="ctr" defTabSz="488950">
                <a:lnSpc>
                  <a:spcPct val="90000"/>
                </a:lnSpc>
                <a:spcBef>
                  <a:spcPct val="0"/>
                </a:spcBef>
                <a:spcAft>
                  <a:spcPct val="35000"/>
                </a:spcAft>
              </a:pPr>
              <a:endParaRPr lang="es-CL" sz="1200" kern="1200"/>
            </a:p>
          </p:txBody>
        </p:sp>
        <p:sp>
          <p:nvSpPr>
            <p:cNvPr id="36" name="Forma libre 35"/>
            <p:cNvSpPr/>
            <p:nvPr/>
          </p:nvSpPr>
          <p:spPr>
            <a:xfrm>
              <a:off x="2403450" y="4763857"/>
              <a:ext cx="1278357" cy="322851"/>
            </a:xfrm>
            <a:custGeom>
              <a:avLst/>
              <a:gdLst>
                <a:gd name="connsiteX0" fmla="*/ 0 w 1278357"/>
                <a:gd name="connsiteY0" fmla="*/ 32285 h 322851"/>
                <a:gd name="connsiteX1" fmla="*/ 32285 w 1278357"/>
                <a:gd name="connsiteY1" fmla="*/ 0 h 322851"/>
                <a:gd name="connsiteX2" fmla="*/ 1246072 w 1278357"/>
                <a:gd name="connsiteY2" fmla="*/ 0 h 322851"/>
                <a:gd name="connsiteX3" fmla="*/ 1278357 w 1278357"/>
                <a:gd name="connsiteY3" fmla="*/ 32285 h 322851"/>
                <a:gd name="connsiteX4" fmla="*/ 1278357 w 1278357"/>
                <a:gd name="connsiteY4" fmla="*/ 290566 h 322851"/>
                <a:gd name="connsiteX5" fmla="*/ 1246072 w 1278357"/>
                <a:gd name="connsiteY5" fmla="*/ 322851 h 322851"/>
                <a:gd name="connsiteX6" fmla="*/ 32285 w 1278357"/>
                <a:gd name="connsiteY6" fmla="*/ 322851 h 322851"/>
                <a:gd name="connsiteX7" fmla="*/ 0 w 1278357"/>
                <a:gd name="connsiteY7" fmla="*/ 290566 h 322851"/>
                <a:gd name="connsiteX8" fmla="*/ 0 w 1278357"/>
                <a:gd name="connsiteY8" fmla="*/ 32285 h 32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8357" h="322851">
                  <a:moveTo>
                    <a:pt x="0" y="32285"/>
                  </a:moveTo>
                  <a:cubicBezTo>
                    <a:pt x="0" y="14454"/>
                    <a:pt x="14454" y="0"/>
                    <a:pt x="32285" y="0"/>
                  </a:cubicBezTo>
                  <a:lnTo>
                    <a:pt x="1246072" y="0"/>
                  </a:lnTo>
                  <a:cubicBezTo>
                    <a:pt x="1263903" y="0"/>
                    <a:pt x="1278357" y="14454"/>
                    <a:pt x="1278357" y="32285"/>
                  </a:cubicBezTo>
                  <a:lnTo>
                    <a:pt x="1278357" y="290566"/>
                  </a:lnTo>
                  <a:cubicBezTo>
                    <a:pt x="1278357" y="308397"/>
                    <a:pt x="1263903" y="322851"/>
                    <a:pt x="1246072" y="322851"/>
                  </a:cubicBezTo>
                  <a:lnTo>
                    <a:pt x="32285" y="322851"/>
                  </a:lnTo>
                  <a:cubicBezTo>
                    <a:pt x="14454" y="322851"/>
                    <a:pt x="0" y="308397"/>
                    <a:pt x="0" y="290566"/>
                  </a:cubicBezTo>
                  <a:lnTo>
                    <a:pt x="0" y="32285"/>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6441" tIns="16441" rIns="16441" bIns="16441" numCol="1" spcCol="1270" anchor="ctr" anchorCtr="0">
              <a:noAutofit/>
            </a:bodyPr>
            <a:lstStyle/>
            <a:p>
              <a:pPr lvl="0" algn="ctr" defTabSz="466725">
                <a:lnSpc>
                  <a:spcPct val="90000"/>
                </a:lnSpc>
                <a:spcBef>
                  <a:spcPct val="0"/>
                </a:spcBef>
                <a:spcAft>
                  <a:spcPct val="35000"/>
                </a:spcAft>
              </a:pPr>
              <a:r>
                <a:rPr lang="es-CL" sz="1100" b="1" kern="1200" dirty="0" smtClean="0"/>
                <a:t>PSICOLOGIA</a:t>
              </a:r>
              <a:endParaRPr lang="es-CL" sz="1200" b="1" kern="1200" dirty="0"/>
            </a:p>
          </p:txBody>
        </p:sp>
        <p:sp>
          <p:nvSpPr>
            <p:cNvPr id="37" name="Forma libre 36"/>
            <p:cNvSpPr/>
            <p:nvPr/>
          </p:nvSpPr>
          <p:spPr>
            <a:xfrm rot="19457599">
              <a:off x="3659237" y="4851303"/>
              <a:ext cx="240132"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26763" tIns="-2099" rIns="126762" bIns="-2097" numCol="1" spcCol="1270" anchor="ctr" anchorCtr="0">
              <a:noAutofit/>
            </a:bodyPr>
            <a:lstStyle/>
            <a:p>
              <a:pPr lvl="0" algn="ctr" defTabSz="466725">
                <a:lnSpc>
                  <a:spcPct val="90000"/>
                </a:lnSpc>
                <a:spcBef>
                  <a:spcPct val="0"/>
                </a:spcBef>
                <a:spcAft>
                  <a:spcPct val="35000"/>
                </a:spcAft>
              </a:pPr>
              <a:endParaRPr lang="es-CL" sz="1100" kern="1200"/>
            </a:p>
          </p:txBody>
        </p:sp>
        <p:sp>
          <p:nvSpPr>
            <p:cNvPr id="38" name="Forma libre 37"/>
            <p:cNvSpPr/>
            <p:nvPr/>
          </p:nvSpPr>
          <p:spPr>
            <a:xfrm>
              <a:off x="3876799" y="4663264"/>
              <a:ext cx="3984376" cy="243738"/>
            </a:xfrm>
            <a:custGeom>
              <a:avLst/>
              <a:gdLst>
                <a:gd name="connsiteX0" fmla="*/ 0 w 3984376"/>
                <a:gd name="connsiteY0" fmla="*/ 24374 h 243738"/>
                <a:gd name="connsiteX1" fmla="*/ 24374 w 3984376"/>
                <a:gd name="connsiteY1" fmla="*/ 0 h 243738"/>
                <a:gd name="connsiteX2" fmla="*/ 3960002 w 3984376"/>
                <a:gd name="connsiteY2" fmla="*/ 0 h 243738"/>
                <a:gd name="connsiteX3" fmla="*/ 3984376 w 3984376"/>
                <a:gd name="connsiteY3" fmla="*/ 24374 h 243738"/>
                <a:gd name="connsiteX4" fmla="*/ 3984376 w 3984376"/>
                <a:gd name="connsiteY4" fmla="*/ 219364 h 243738"/>
                <a:gd name="connsiteX5" fmla="*/ 3960002 w 3984376"/>
                <a:gd name="connsiteY5" fmla="*/ 243738 h 243738"/>
                <a:gd name="connsiteX6" fmla="*/ 24374 w 3984376"/>
                <a:gd name="connsiteY6" fmla="*/ 243738 h 243738"/>
                <a:gd name="connsiteX7" fmla="*/ 0 w 3984376"/>
                <a:gd name="connsiteY7" fmla="*/ 219364 h 243738"/>
                <a:gd name="connsiteX8" fmla="*/ 0 w 3984376"/>
                <a:gd name="connsiteY8" fmla="*/ 24374 h 24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4376" h="243738">
                  <a:moveTo>
                    <a:pt x="0" y="24374"/>
                  </a:moveTo>
                  <a:cubicBezTo>
                    <a:pt x="0" y="10913"/>
                    <a:pt x="10913" y="0"/>
                    <a:pt x="24374" y="0"/>
                  </a:cubicBezTo>
                  <a:lnTo>
                    <a:pt x="3960002" y="0"/>
                  </a:lnTo>
                  <a:cubicBezTo>
                    <a:pt x="3973463" y="0"/>
                    <a:pt x="3984376" y="10913"/>
                    <a:pt x="3984376" y="24374"/>
                  </a:cubicBezTo>
                  <a:lnTo>
                    <a:pt x="3984376" y="219364"/>
                  </a:lnTo>
                  <a:cubicBezTo>
                    <a:pt x="3984376" y="232825"/>
                    <a:pt x="3973463" y="243738"/>
                    <a:pt x="3960002" y="243738"/>
                  </a:cubicBezTo>
                  <a:lnTo>
                    <a:pt x="24374" y="243738"/>
                  </a:lnTo>
                  <a:cubicBezTo>
                    <a:pt x="10913" y="243738"/>
                    <a:pt x="0" y="232825"/>
                    <a:pt x="0" y="219364"/>
                  </a:cubicBezTo>
                  <a:lnTo>
                    <a:pt x="0" y="24374"/>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4124" tIns="14124" rIns="14124" bIns="14124" numCol="1" spcCol="1270" anchor="ctr" anchorCtr="0">
              <a:noAutofit/>
            </a:bodyPr>
            <a:lstStyle/>
            <a:p>
              <a:pPr lvl="0" algn="ctr" defTabSz="466725">
                <a:lnSpc>
                  <a:spcPct val="90000"/>
                </a:lnSpc>
                <a:spcBef>
                  <a:spcPct val="0"/>
                </a:spcBef>
                <a:spcAft>
                  <a:spcPct val="35000"/>
                </a:spcAft>
              </a:pPr>
              <a:r>
                <a:rPr lang="es-CL" sz="1100" b="1" kern="1200" dirty="0" smtClean="0"/>
                <a:t>NEUROPSICOLOGIA</a:t>
              </a:r>
              <a:endParaRPr lang="es-CL" sz="1200" b="1" kern="1200" dirty="0"/>
            </a:p>
          </p:txBody>
        </p:sp>
        <p:sp>
          <p:nvSpPr>
            <p:cNvPr id="39" name="Forma libre 38"/>
            <p:cNvSpPr/>
            <p:nvPr/>
          </p:nvSpPr>
          <p:spPr>
            <a:xfrm rot="2142401">
              <a:off x="3659237" y="4991453"/>
              <a:ext cx="240132"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26763" tIns="-2098" rIns="126763" bIns="-2097" numCol="1" spcCol="1270" anchor="ctr" anchorCtr="0">
              <a:noAutofit/>
            </a:bodyPr>
            <a:lstStyle/>
            <a:p>
              <a:pPr lvl="0" algn="ctr" defTabSz="222250">
                <a:lnSpc>
                  <a:spcPct val="90000"/>
                </a:lnSpc>
                <a:spcBef>
                  <a:spcPct val="0"/>
                </a:spcBef>
                <a:spcAft>
                  <a:spcPct val="35000"/>
                </a:spcAft>
              </a:pPr>
              <a:endParaRPr lang="es-CL" sz="600" kern="1200"/>
            </a:p>
          </p:txBody>
        </p:sp>
        <p:sp>
          <p:nvSpPr>
            <p:cNvPr id="40" name="Forma libre 39"/>
            <p:cNvSpPr/>
            <p:nvPr/>
          </p:nvSpPr>
          <p:spPr>
            <a:xfrm>
              <a:off x="3876799" y="4943564"/>
              <a:ext cx="3980096" cy="243738"/>
            </a:xfrm>
            <a:custGeom>
              <a:avLst/>
              <a:gdLst>
                <a:gd name="connsiteX0" fmla="*/ 0 w 3980096"/>
                <a:gd name="connsiteY0" fmla="*/ 24374 h 243738"/>
                <a:gd name="connsiteX1" fmla="*/ 24374 w 3980096"/>
                <a:gd name="connsiteY1" fmla="*/ 0 h 243738"/>
                <a:gd name="connsiteX2" fmla="*/ 3955722 w 3980096"/>
                <a:gd name="connsiteY2" fmla="*/ 0 h 243738"/>
                <a:gd name="connsiteX3" fmla="*/ 3980096 w 3980096"/>
                <a:gd name="connsiteY3" fmla="*/ 24374 h 243738"/>
                <a:gd name="connsiteX4" fmla="*/ 3980096 w 3980096"/>
                <a:gd name="connsiteY4" fmla="*/ 219364 h 243738"/>
                <a:gd name="connsiteX5" fmla="*/ 3955722 w 3980096"/>
                <a:gd name="connsiteY5" fmla="*/ 243738 h 243738"/>
                <a:gd name="connsiteX6" fmla="*/ 24374 w 3980096"/>
                <a:gd name="connsiteY6" fmla="*/ 243738 h 243738"/>
                <a:gd name="connsiteX7" fmla="*/ 0 w 3980096"/>
                <a:gd name="connsiteY7" fmla="*/ 219364 h 243738"/>
                <a:gd name="connsiteX8" fmla="*/ 0 w 3980096"/>
                <a:gd name="connsiteY8" fmla="*/ 24374 h 24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0096" h="243738">
                  <a:moveTo>
                    <a:pt x="0" y="24374"/>
                  </a:moveTo>
                  <a:cubicBezTo>
                    <a:pt x="0" y="10913"/>
                    <a:pt x="10913" y="0"/>
                    <a:pt x="24374" y="0"/>
                  </a:cubicBezTo>
                  <a:lnTo>
                    <a:pt x="3955722" y="0"/>
                  </a:lnTo>
                  <a:cubicBezTo>
                    <a:pt x="3969183" y="0"/>
                    <a:pt x="3980096" y="10913"/>
                    <a:pt x="3980096" y="24374"/>
                  </a:cubicBezTo>
                  <a:lnTo>
                    <a:pt x="3980096" y="219364"/>
                  </a:lnTo>
                  <a:cubicBezTo>
                    <a:pt x="3980096" y="232825"/>
                    <a:pt x="3969183" y="243738"/>
                    <a:pt x="3955722" y="243738"/>
                  </a:cubicBezTo>
                  <a:lnTo>
                    <a:pt x="24374" y="243738"/>
                  </a:lnTo>
                  <a:cubicBezTo>
                    <a:pt x="10913" y="243738"/>
                    <a:pt x="0" y="232825"/>
                    <a:pt x="0" y="219364"/>
                  </a:cubicBezTo>
                  <a:lnTo>
                    <a:pt x="0" y="24374"/>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4124" tIns="14124" rIns="14124" bIns="14124" numCol="1" spcCol="1270" anchor="ctr" anchorCtr="0">
              <a:noAutofit/>
            </a:bodyPr>
            <a:lstStyle/>
            <a:p>
              <a:pPr lvl="0" algn="ctr" defTabSz="466725">
                <a:lnSpc>
                  <a:spcPct val="90000"/>
                </a:lnSpc>
                <a:spcBef>
                  <a:spcPct val="0"/>
                </a:spcBef>
                <a:spcAft>
                  <a:spcPct val="35000"/>
                </a:spcAft>
              </a:pPr>
              <a:r>
                <a:rPr lang="fr-FR" sz="1100" b="1" i="0" kern="1200" dirty="0" smtClean="0"/>
                <a:t>TEST DE INTELIGENCIA WAIS: WECHSLER ADULTS INTELLIGENCE SCALE</a:t>
              </a:r>
              <a:endParaRPr lang="fr-FR" sz="1100" b="1" i="0" kern="1200" dirty="0"/>
            </a:p>
          </p:txBody>
        </p:sp>
        <p:sp>
          <p:nvSpPr>
            <p:cNvPr id="41" name="Forma libre 40"/>
            <p:cNvSpPr/>
            <p:nvPr/>
          </p:nvSpPr>
          <p:spPr>
            <a:xfrm rot="3821980">
              <a:off x="912514" y="4415611"/>
              <a:ext cx="2066330"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994207" tIns="-47753" rIns="994206" bIns="-47753" numCol="1" spcCol="1270" anchor="ctr" anchorCtr="0">
              <a:noAutofit/>
            </a:bodyPr>
            <a:lstStyle/>
            <a:p>
              <a:pPr lvl="0" algn="ctr" defTabSz="488950">
                <a:lnSpc>
                  <a:spcPct val="90000"/>
                </a:lnSpc>
                <a:spcBef>
                  <a:spcPct val="0"/>
                </a:spcBef>
                <a:spcAft>
                  <a:spcPct val="35000"/>
                </a:spcAft>
              </a:pPr>
              <a:endParaRPr lang="es-CL" sz="1200" kern="1200"/>
            </a:p>
          </p:txBody>
        </p:sp>
        <p:sp>
          <p:nvSpPr>
            <p:cNvPr id="42" name="Forma libre 41"/>
            <p:cNvSpPr/>
            <p:nvPr/>
          </p:nvSpPr>
          <p:spPr>
            <a:xfrm>
              <a:off x="2403450" y="5184307"/>
              <a:ext cx="1278357" cy="322851"/>
            </a:xfrm>
            <a:custGeom>
              <a:avLst/>
              <a:gdLst>
                <a:gd name="connsiteX0" fmla="*/ 0 w 1278357"/>
                <a:gd name="connsiteY0" fmla="*/ 32285 h 322851"/>
                <a:gd name="connsiteX1" fmla="*/ 32285 w 1278357"/>
                <a:gd name="connsiteY1" fmla="*/ 0 h 322851"/>
                <a:gd name="connsiteX2" fmla="*/ 1246072 w 1278357"/>
                <a:gd name="connsiteY2" fmla="*/ 0 h 322851"/>
                <a:gd name="connsiteX3" fmla="*/ 1278357 w 1278357"/>
                <a:gd name="connsiteY3" fmla="*/ 32285 h 322851"/>
                <a:gd name="connsiteX4" fmla="*/ 1278357 w 1278357"/>
                <a:gd name="connsiteY4" fmla="*/ 290566 h 322851"/>
                <a:gd name="connsiteX5" fmla="*/ 1246072 w 1278357"/>
                <a:gd name="connsiteY5" fmla="*/ 322851 h 322851"/>
                <a:gd name="connsiteX6" fmla="*/ 32285 w 1278357"/>
                <a:gd name="connsiteY6" fmla="*/ 322851 h 322851"/>
                <a:gd name="connsiteX7" fmla="*/ 0 w 1278357"/>
                <a:gd name="connsiteY7" fmla="*/ 290566 h 322851"/>
                <a:gd name="connsiteX8" fmla="*/ 0 w 1278357"/>
                <a:gd name="connsiteY8" fmla="*/ 32285 h 32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8357" h="322851">
                  <a:moveTo>
                    <a:pt x="0" y="32285"/>
                  </a:moveTo>
                  <a:cubicBezTo>
                    <a:pt x="0" y="14454"/>
                    <a:pt x="14454" y="0"/>
                    <a:pt x="32285" y="0"/>
                  </a:cubicBezTo>
                  <a:lnTo>
                    <a:pt x="1246072" y="0"/>
                  </a:lnTo>
                  <a:cubicBezTo>
                    <a:pt x="1263903" y="0"/>
                    <a:pt x="1278357" y="14454"/>
                    <a:pt x="1278357" y="32285"/>
                  </a:cubicBezTo>
                  <a:lnTo>
                    <a:pt x="1278357" y="290566"/>
                  </a:lnTo>
                  <a:cubicBezTo>
                    <a:pt x="1278357" y="308397"/>
                    <a:pt x="1263903" y="322851"/>
                    <a:pt x="1246072" y="322851"/>
                  </a:cubicBezTo>
                  <a:lnTo>
                    <a:pt x="32285" y="322851"/>
                  </a:lnTo>
                  <a:cubicBezTo>
                    <a:pt x="14454" y="322851"/>
                    <a:pt x="0" y="308397"/>
                    <a:pt x="0" y="290566"/>
                  </a:cubicBezTo>
                  <a:lnTo>
                    <a:pt x="0" y="32285"/>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6441" tIns="16441" rIns="16441" bIns="16441" numCol="1" spcCol="1270" anchor="ctr" anchorCtr="0">
              <a:noAutofit/>
            </a:bodyPr>
            <a:lstStyle/>
            <a:p>
              <a:pPr lvl="0" algn="ctr" defTabSz="488950">
                <a:lnSpc>
                  <a:spcPct val="90000"/>
                </a:lnSpc>
                <a:spcBef>
                  <a:spcPct val="0"/>
                </a:spcBef>
                <a:spcAft>
                  <a:spcPct val="35000"/>
                </a:spcAft>
              </a:pPr>
              <a:r>
                <a:rPr lang="es-CL" sz="1200" b="1" kern="1200" dirty="0" smtClean="0"/>
                <a:t>TRABAJO</a:t>
              </a:r>
              <a:r>
                <a:rPr lang="es-CL" sz="1200" kern="1200" dirty="0" smtClean="0"/>
                <a:t> </a:t>
              </a:r>
              <a:r>
                <a:rPr lang="es-CL" sz="1100" b="1" kern="1200" dirty="0" smtClean="0"/>
                <a:t>SOCIAL</a:t>
              </a:r>
              <a:endParaRPr lang="es-CL" sz="1200" b="1" kern="1200" dirty="0"/>
            </a:p>
          </p:txBody>
        </p:sp>
        <p:sp>
          <p:nvSpPr>
            <p:cNvPr id="43" name="Forma libre 42"/>
            <p:cNvSpPr/>
            <p:nvPr/>
          </p:nvSpPr>
          <p:spPr>
            <a:xfrm>
              <a:off x="3681808" y="5341827"/>
              <a:ext cx="194991" cy="7811"/>
            </a:xfrm>
            <a:custGeom>
              <a:avLst/>
              <a:gdLst>
                <a:gd name="connsiteX0" fmla="*/ 0 w 10000"/>
                <a:gd name="connsiteY0" fmla="*/ 4999 h 10000"/>
                <a:gd name="connsiteX1" fmla="*/ 10000 w 10000"/>
                <a:gd name="connsiteY1" fmla="*/ 4999 h 10000"/>
              </a:gdLst>
              <a:ahLst/>
              <a:cxnLst>
                <a:cxn ang="0">
                  <a:pos x="connsiteX0" y="connsiteY0"/>
                </a:cxn>
                <a:cxn ang="0">
                  <a:pos x="connsiteX1" y="connsiteY1"/>
                </a:cxn>
              </a:cxnLst>
              <a:rect l="l" t="t" r="r" b="b"/>
              <a:pathLst>
                <a:path w="10000" h="10000">
                  <a:moveTo>
                    <a:pt x="0" y="4999"/>
                  </a:moveTo>
                  <a:lnTo>
                    <a:pt x="10000" y="4999"/>
                  </a:lnTo>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05321" tIns="-969" rIns="105321" bIns="-969" numCol="1" spcCol="1270" anchor="ctr" anchorCtr="0">
              <a:noAutofit/>
            </a:bodyPr>
            <a:lstStyle/>
            <a:p>
              <a:pPr lvl="0" algn="ctr" defTabSz="222250">
                <a:lnSpc>
                  <a:spcPct val="90000"/>
                </a:lnSpc>
                <a:spcBef>
                  <a:spcPct val="0"/>
                </a:spcBef>
                <a:spcAft>
                  <a:spcPct val="35000"/>
                </a:spcAft>
              </a:pPr>
              <a:endParaRPr lang="es-CL" sz="600" kern="1200"/>
            </a:p>
          </p:txBody>
        </p:sp>
        <p:sp>
          <p:nvSpPr>
            <p:cNvPr id="44" name="Forma libre 43"/>
            <p:cNvSpPr/>
            <p:nvPr/>
          </p:nvSpPr>
          <p:spPr>
            <a:xfrm>
              <a:off x="3876799" y="5223864"/>
              <a:ext cx="3996749" cy="243738"/>
            </a:xfrm>
            <a:custGeom>
              <a:avLst/>
              <a:gdLst>
                <a:gd name="connsiteX0" fmla="*/ 0 w 3996749"/>
                <a:gd name="connsiteY0" fmla="*/ 24374 h 243738"/>
                <a:gd name="connsiteX1" fmla="*/ 24374 w 3996749"/>
                <a:gd name="connsiteY1" fmla="*/ 0 h 243738"/>
                <a:gd name="connsiteX2" fmla="*/ 3972375 w 3996749"/>
                <a:gd name="connsiteY2" fmla="*/ 0 h 243738"/>
                <a:gd name="connsiteX3" fmla="*/ 3996749 w 3996749"/>
                <a:gd name="connsiteY3" fmla="*/ 24374 h 243738"/>
                <a:gd name="connsiteX4" fmla="*/ 3996749 w 3996749"/>
                <a:gd name="connsiteY4" fmla="*/ 219364 h 243738"/>
                <a:gd name="connsiteX5" fmla="*/ 3972375 w 3996749"/>
                <a:gd name="connsiteY5" fmla="*/ 243738 h 243738"/>
                <a:gd name="connsiteX6" fmla="*/ 24374 w 3996749"/>
                <a:gd name="connsiteY6" fmla="*/ 243738 h 243738"/>
                <a:gd name="connsiteX7" fmla="*/ 0 w 3996749"/>
                <a:gd name="connsiteY7" fmla="*/ 219364 h 243738"/>
                <a:gd name="connsiteX8" fmla="*/ 0 w 3996749"/>
                <a:gd name="connsiteY8" fmla="*/ 24374 h 24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6749" h="243738">
                  <a:moveTo>
                    <a:pt x="0" y="24374"/>
                  </a:moveTo>
                  <a:cubicBezTo>
                    <a:pt x="0" y="10913"/>
                    <a:pt x="10913" y="0"/>
                    <a:pt x="24374" y="0"/>
                  </a:cubicBezTo>
                  <a:lnTo>
                    <a:pt x="3972375" y="0"/>
                  </a:lnTo>
                  <a:cubicBezTo>
                    <a:pt x="3985836" y="0"/>
                    <a:pt x="3996749" y="10913"/>
                    <a:pt x="3996749" y="24374"/>
                  </a:cubicBezTo>
                  <a:lnTo>
                    <a:pt x="3996749" y="219364"/>
                  </a:lnTo>
                  <a:cubicBezTo>
                    <a:pt x="3996749" y="232825"/>
                    <a:pt x="3985836" y="243738"/>
                    <a:pt x="3972375" y="243738"/>
                  </a:cubicBezTo>
                  <a:lnTo>
                    <a:pt x="24374" y="243738"/>
                  </a:lnTo>
                  <a:cubicBezTo>
                    <a:pt x="10913" y="243738"/>
                    <a:pt x="0" y="232825"/>
                    <a:pt x="0" y="219364"/>
                  </a:cubicBezTo>
                  <a:lnTo>
                    <a:pt x="0" y="24374"/>
                  </a:lnTo>
                  <a:close/>
                </a:path>
              </a:pathLst>
            </a:custGeom>
          </p:spPr>
          <p:style>
            <a:lnRef idx="3">
              <a:schemeClr val="lt1"/>
            </a:lnRef>
            <a:fillRef idx="1">
              <a:schemeClr val="accent1"/>
            </a:fillRef>
            <a:effectRef idx="1">
              <a:schemeClr val="accent1"/>
            </a:effectRef>
            <a:fontRef idx="minor">
              <a:schemeClr val="lt1"/>
            </a:fontRef>
          </p:style>
          <p:txBody>
            <a:bodyPr spcFirstLastPara="0" vert="horz" wrap="square" lIns="14124" tIns="14124" rIns="14124" bIns="14124" numCol="1" spcCol="1270" anchor="ctr" anchorCtr="0">
              <a:noAutofit/>
            </a:bodyPr>
            <a:lstStyle/>
            <a:p>
              <a:pPr lvl="0" algn="ctr" defTabSz="466725">
                <a:lnSpc>
                  <a:spcPct val="90000"/>
                </a:lnSpc>
                <a:spcBef>
                  <a:spcPct val="0"/>
                </a:spcBef>
                <a:spcAft>
                  <a:spcPct val="35000"/>
                </a:spcAft>
              </a:pPr>
              <a:r>
                <a:rPr lang="es-CL" sz="1100" b="1" kern="1200" dirty="0" smtClean="0"/>
                <a:t>COMMUNITY INTEGRATION QUESTIONNAIRE (CIQ)</a:t>
              </a:r>
              <a:endParaRPr lang="es-CL" sz="1100" b="1" kern="1200" dirty="0"/>
            </a:p>
          </p:txBody>
        </p:sp>
      </p:grpSp>
      <p:sp>
        <p:nvSpPr>
          <p:cNvPr id="45" name="Rectángulo 44"/>
          <p:cNvSpPr/>
          <p:nvPr/>
        </p:nvSpPr>
        <p:spPr>
          <a:xfrm>
            <a:off x="2635505" y="1529811"/>
            <a:ext cx="5121658" cy="400110"/>
          </a:xfrm>
          <a:prstGeom prst="rect">
            <a:avLst/>
          </a:prstGeom>
        </p:spPr>
        <p:txBody>
          <a:bodyPr wrap="none">
            <a:spAutoFit/>
          </a:bodyPr>
          <a:lstStyle/>
          <a:p>
            <a:pPr algn="ctr"/>
            <a:r>
              <a:rPr lang="es-CL" sz="2000" dirty="0" smtClean="0">
                <a:solidFill>
                  <a:schemeClr val="bg1"/>
                </a:solidFill>
                <a:latin typeface="Cambria"/>
                <a:cs typeface="Cambria"/>
              </a:rPr>
              <a:t>INDICADORES  CLÍNICO SEGÚN PATOLOGIAS</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3437238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329795" y="1494877"/>
            <a:ext cx="3549883" cy="400110"/>
          </a:xfrm>
          <a:prstGeom prst="rect">
            <a:avLst/>
          </a:prstGeom>
        </p:spPr>
        <p:txBody>
          <a:bodyPr wrap="none">
            <a:spAutoFit/>
          </a:bodyPr>
          <a:lstStyle/>
          <a:p>
            <a:pPr algn="ctr"/>
            <a:r>
              <a:rPr lang="es-CL" sz="2000" dirty="0" smtClean="0">
                <a:solidFill>
                  <a:schemeClr val="bg1"/>
                </a:solidFill>
                <a:latin typeface="Cambria"/>
                <a:cs typeface="Cambria"/>
              </a:rPr>
              <a:t>PROCESOS DE INTERVENCIÓN</a:t>
            </a:r>
            <a:endParaRPr lang="es-CL" sz="2000" dirty="0">
              <a:solidFill>
                <a:schemeClr val="bg1"/>
              </a:solidFill>
              <a:latin typeface="Cambria"/>
              <a:cs typeface="Cambria"/>
            </a:endParaRPr>
          </a:p>
        </p:txBody>
      </p:sp>
      <p:graphicFrame>
        <p:nvGraphicFramePr>
          <p:cNvPr id="3" name="Diagrama 2"/>
          <p:cNvGraphicFramePr/>
          <p:nvPr>
            <p:extLst/>
          </p:nvPr>
        </p:nvGraphicFramePr>
        <p:xfrm>
          <a:off x="323528" y="2334714"/>
          <a:ext cx="8568952" cy="3688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3093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0" y="948743"/>
            <a:ext cx="9578471" cy="5745386"/>
            <a:chOff x="15833" y="144132"/>
            <a:chExt cx="9578471" cy="5745386"/>
          </a:xfrm>
        </p:grpSpPr>
        <p:grpSp>
          <p:nvGrpSpPr>
            <p:cNvPr id="3" name="Grupo 2"/>
            <p:cNvGrpSpPr/>
            <p:nvPr/>
          </p:nvGrpSpPr>
          <p:grpSpPr>
            <a:xfrm>
              <a:off x="15833" y="144132"/>
              <a:ext cx="9124220" cy="4526398"/>
              <a:chOff x="15833" y="144132"/>
              <a:chExt cx="9124220" cy="4526398"/>
            </a:xfrm>
          </p:grpSpPr>
          <p:sp>
            <p:nvSpPr>
              <p:cNvPr id="6" name="2 Título"/>
              <p:cNvSpPr txBox="1">
                <a:spLocks/>
              </p:cNvSpPr>
              <p:nvPr/>
            </p:nvSpPr>
            <p:spPr>
              <a:xfrm>
                <a:off x="15833" y="144132"/>
                <a:ext cx="912422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CL" sz="3600" b="1" i="0" u="none" strike="noStrike" kern="1200" cap="none" spc="0" normalizeH="0" baseline="0" noProof="0" dirty="0">
                  <a:ln>
                    <a:noFill/>
                  </a:ln>
                  <a:solidFill>
                    <a:prstClr val="black"/>
                  </a:solidFill>
                  <a:effectLst/>
                  <a:uLnTx/>
                  <a:uFillTx/>
                  <a:latin typeface="Calibri"/>
                  <a:ea typeface="+mj-ea"/>
                  <a:cs typeface="+mj-cs"/>
                </a:endParaRPr>
              </a:p>
            </p:txBody>
          </p:sp>
          <p:sp>
            <p:nvSpPr>
              <p:cNvPr id="7" name="Rectangle 2"/>
              <p:cNvSpPr txBox="1">
                <a:spLocks noChangeArrowheads="1"/>
              </p:cNvSpPr>
              <p:nvPr/>
            </p:nvSpPr>
            <p:spPr>
              <a:xfrm>
                <a:off x="801133" y="1403239"/>
                <a:ext cx="7046023" cy="653857"/>
              </a:xfrm>
              <a:prstGeom prst="rect">
                <a:avLst/>
              </a:prstGeom>
              <a:solidFill>
                <a:srgbClr val="4F81BD"/>
              </a:solidFill>
              <a:ln w="25400" cap="flat" cmpd="sng" algn="ctr">
                <a:solidFill>
                  <a:srgbClr val="4F81BD">
                    <a:shade val="50000"/>
                  </a:srgbClr>
                </a:solidFill>
                <a:prstDash val="solid"/>
              </a:ln>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Calibri"/>
                    <a:ea typeface="+mj-ea"/>
                    <a:cs typeface="+mj-cs"/>
                  </a:rPr>
                  <a:t>Goal Attainment Scaling (GAS)</a:t>
                </a:r>
              </a:p>
            </p:txBody>
          </p:sp>
          <p:sp>
            <p:nvSpPr>
              <p:cNvPr id="8" name="Rectángulo 7"/>
              <p:cNvSpPr/>
              <p:nvPr/>
            </p:nvSpPr>
            <p:spPr>
              <a:xfrm>
                <a:off x="314062" y="2636912"/>
                <a:ext cx="2664296" cy="1323439"/>
              </a:xfrm>
              <a:prstGeom prst="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CL" sz="1600" b="1" i="0" u="none" strike="noStrike" kern="0" cap="none" spc="0" normalizeH="0" baseline="0" noProof="0" dirty="0">
                    <a:ln>
                      <a:noFill/>
                    </a:ln>
                    <a:solidFill>
                      <a:prstClr val="white"/>
                    </a:solidFill>
                    <a:effectLst/>
                    <a:uLnTx/>
                    <a:uFillTx/>
                    <a:latin typeface="Calibri"/>
                    <a:ea typeface="+mn-ea"/>
                    <a:cs typeface="+mn-cs"/>
                  </a:rPr>
                  <a:t>Escala de </a:t>
                </a:r>
                <a:r>
                  <a:rPr kumimoji="0" lang="es-CL" sz="1600" b="1" i="0" u="none" strike="noStrike" kern="0" cap="none" spc="0" normalizeH="0" baseline="0" noProof="0" dirty="0" smtClean="0">
                    <a:ln>
                      <a:noFill/>
                    </a:ln>
                    <a:solidFill>
                      <a:prstClr val="white"/>
                    </a:solidFill>
                    <a:effectLst/>
                    <a:uLnTx/>
                    <a:uFillTx/>
                    <a:latin typeface="Calibri"/>
                    <a:ea typeface="+mn-ea"/>
                    <a:cs typeface="+mn-cs"/>
                  </a:rPr>
                  <a:t>Logro</a:t>
                </a:r>
                <a:r>
                  <a:rPr kumimoji="0" lang="es-CL" sz="1600" b="1" i="0" u="none" strike="noStrike" kern="0" cap="none" spc="0" normalizeH="0" noProof="0" dirty="0" smtClean="0">
                    <a:ln>
                      <a:noFill/>
                    </a:ln>
                    <a:solidFill>
                      <a:prstClr val="white"/>
                    </a:solidFill>
                    <a:effectLst/>
                    <a:uLnTx/>
                    <a:uFillTx/>
                    <a:latin typeface="Calibri"/>
                    <a:ea typeface="+mn-ea"/>
                    <a:cs typeface="+mn-cs"/>
                  </a:rPr>
                  <a:t> de </a:t>
                </a:r>
                <a:r>
                  <a:rPr kumimoji="0" lang="es-CL" sz="1600" b="1" i="0" u="none" strike="noStrike" kern="0" cap="none" spc="0" normalizeH="0" baseline="0" noProof="0" dirty="0" smtClean="0">
                    <a:ln>
                      <a:noFill/>
                    </a:ln>
                    <a:solidFill>
                      <a:prstClr val="white"/>
                    </a:solidFill>
                    <a:effectLst/>
                    <a:uLnTx/>
                    <a:uFillTx/>
                    <a:latin typeface="Calibri"/>
                    <a:ea typeface="+mn-ea"/>
                    <a:cs typeface="+mn-cs"/>
                  </a:rPr>
                  <a:t>Meta es </a:t>
                </a:r>
                <a:r>
                  <a:rPr kumimoji="0" lang="es-CL" sz="1600" b="1" i="0" u="none" strike="noStrike" kern="0" cap="none" spc="0" normalizeH="0" baseline="0" noProof="0" dirty="0">
                    <a:ln>
                      <a:noFill/>
                    </a:ln>
                    <a:solidFill>
                      <a:prstClr val="white"/>
                    </a:solidFill>
                    <a:effectLst/>
                    <a:uLnTx/>
                    <a:uFillTx/>
                    <a:latin typeface="Calibri"/>
                    <a:ea typeface="+mn-ea"/>
                    <a:cs typeface="+mn-cs"/>
                  </a:rPr>
                  <a:t>una técnica para expresar, en una escala común, la medida en que los objetivos se han alcanzado.</a:t>
                </a:r>
              </a:p>
            </p:txBody>
          </p:sp>
          <p:pic>
            <p:nvPicPr>
              <p:cNvPr id="9" name="Picture 5" descr="MCj01974140000[1]"/>
              <p:cNvPicPr>
                <a:picLocks noChangeAspect="1" noChangeArrowheads="1"/>
              </p:cNvPicPr>
              <p:nvPr/>
            </p:nvPicPr>
            <p:blipFill>
              <a:blip r:embed="rId3" cstate="print">
                <a:lum bright="48000" contrast="-52000"/>
                <a:extLst>
                  <a:ext uri="{28A0092B-C50C-407E-A947-70E740481C1C}">
                    <a14:useLocalDpi xmlns:a14="http://schemas.microsoft.com/office/drawing/2010/main" val="0"/>
                  </a:ext>
                </a:extLst>
              </a:blip>
              <a:srcRect/>
              <a:stretch>
                <a:fillRect/>
              </a:stretch>
            </p:blipFill>
            <p:spPr>
              <a:xfrm>
                <a:off x="4294288" y="2401137"/>
                <a:ext cx="4364945" cy="22693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o 9"/>
              <p:cNvGrpSpPr/>
              <p:nvPr/>
            </p:nvGrpSpPr>
            <p:grpSpPr>
              <a:xfrm>
                <a:off x="4580054" y="2564904"/>
                <a:ext cx="3950999" cy="1933183"/>
                <a:chOff x="2329040" y="300204"/>
                <a:chExt cx="7557237" cy="3882117"/>
              </a:xfrm>
            </p:grpSpPr>
            <p:sp>
              <p:nvSpPr>
                <p:cNvPr id="12" name="Text Box 12"/>
                <p:cNvSpPr txBox="1">
                  <a:spLocks noChangeArrowheads="1"/>
                </p:cNvSpPr>
                <p:nvPr/>
              </p:nvSpPr>
              <p:spPr bwMode="auto">
                <a:xfrm>
                  <a:off x="2329040" y="300204"/>
                  <a:ext cx="4805237" cy="55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l"/>
                    <a:defRPr kumimoji="1" sz="3200">
                      <a:solidFill>
                        <a:schemeClr val="tx1"/>
                      </a:solidFill>
                      <a:latin typeface="Arial Black" panose="020B0A04020102020204" pitchFamily="34" charset="0"/>
                    </a:defRPr>
                  </a:lvl1pPr>
                  <a:lvl2pPr marL="742950" indent="-285750">
                    <a:spcBef>
                      <a:spcPct val="20000"/>
                    </a:spcBef>
                    <a:buClr>
                      <a:schemeClr val="hlink"/>
                    </a:buClr>
                    <a:buChar char="•"/>
                    <a:defRPr kumimoji="1" sz="2800">
                      <a:solidFill>
                        <a:schemeClr val="tx1"/>
                      </a:solidFill>
                      <a:latin typeface="Arial Black" panose="020B0A04020102020204" pitchFamily="34" charset="0"/>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defRPr>
                  </a:lvl3pPr>
                  <a:lvl4pPr marL="1600200" indent="-228600">
                    <a:spcBef>
                      <a:spcPct val="20000"/>
                    </a:spcBef>
                    <a:buClr>
                      <a:schemeClr val="tx2"/>
                    </a:buClr>
                    <a:buChar char="•"/>
                    <a:defRPr kumimoji="1" sz="2000">
                      <a:solidFill>
                        <a:schemeClr val="tx1"/>
                      </a:solidFill>
                      <a:latin typeface="Arial Black" panose="020B0A04020102020204" pitchFamily="34" charset="0"/>
                    </a:defRPr>
                  </a:lvl4pPr>
                  <a:lvl5pPr marL="2057400" indent="-228600">
                    <a:spcBef>
                      <a:spcPct val="20000"/>
                    </a:spcBef>
                    <a:buClr>
                      <a:schemeClr val="accent2"/>
                    </a:buClr>
                    <a:buChar char="•"/>
                    <a:defRPr kumimoji="1" sz="2000">
                      <a:solidFill>
                        <a:schemeClr val="tx1"/>
                      </a:solidFill>
                      <a:latin typeface="Arial Black" panose="020B0A040201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Mucho mas de lo </a:t>
                  </a:r>
                  <a:r>
                    <a:rPr kumimoji="0" lang="en-US" sz="1200" b="1" i="0" u="none" strike="noStrike" kern="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esperado</a:t>
                  </a: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 +2</a:t>
                  </a:r>
                </a:p>
              </p:txBody>
            </p:sp>
            <p:sp>
              <p:nvSpPr>
                <p:cNvPr id="13" name="Text Box 11"/>
                <p:cNvSpPr txBox="1">
                  <a:spLocks noChangeArrowheads="1"/>
                </p:cNvSpPr>
                <p:nvPr/>
              </p:nvSpPr>
              <p:spPr bwMode="auto">
                <a:xfrm>
                  <a:off x="3277763" y="1023218"/>
                  <a:ext cx="3756623" cy="55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l"/>
                    <a:defRPr kumimoji="1" sz="3200">
                      <a:solidFill>
                        <a:schemeClr val="tx1"/>
                      </a:solidFill>
                      <a:latin typeface="Arial Black" panose="020B0A04020102020204" pitchFamily="34" charset="0"/>
                    </a:defRPr>
                  </a:lvl1pPr>
                  <a:lvl2pPr marL="742950" indent="-285750">
                    <a:spcBef>
                      <a:spcPct val="20000"/>
                    </a:spcBef>
                    <a:buClr>
                      <a:schemeClr val="hlink"/>
                    </a:buClr>
                    <a:buChar char="•"/>
                    <a:defRPr kumimoji="1" sz="2800">
                      <a:solidFill>
                        <a:schemeClr val="tx1"/>
                      </a:solidFill>
                      <a:latin typeface="Arial Black" panose="020B0A04020102020204" pitchFamily="34" charset="0"/>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defRPr>
                  </a:lvl3pPr>
                  <a:lvl4pPr marL="1600200" indent="-228600">
                    <a:spcBef>
                      <a:spcPct val="20000"/>
                    </a:spcBef>
                    <a:buClr>
                      <a:schemeClr val="tx2"/>
                    </a:buClr>
                    <a:buChar char="•"/>
                    <a:defRPr kumimoji="1" sz="2000">
                      <a:solidFill>
                        <a:schemeClr val="tx1"/>
                      </a:solidFill>
                      <a:latin typeface="Arial Black" panose="020B0A04020102020204" pitchFamily="34" charset="0"/>
                    </a:defRPr>
                  </a:lvl4pPr>
                  <a:lvl5pPr marL="2057400" indent="-228600">
                    <a:spcBef>
                      <a:spcPct val="20000"/>
                    </a:spcBef>
                    <a:buClr>
                      <a:schemeClr val="accent2"/>
                    </a:buClr>
                    <a:buChar char="•"/>
                    <a:defRPr kumimoji="1" sz="2000">
                      <a:solidFill>
                        <a:schemeClr val="tx1"/>
                      </a:solidFill>
                      <a:latin typeface="Arial Black" panose="020B0A040201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Mas de lo </a:t>
                  </a:r>
                  <a:r>
                    <a:rPr kumimoji="0" lang="en-US" sz="1200" b="1" i="0" u="none" strike="noStrike" kern="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esperado</a:t>
                  </a: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 +1</a:t>
                  </a:r>
                </a:p>
              </p:txBody>
            </p:sp>
            <p:sp>
              <p:nvSpPr>
                <p:cNvPr id="14" name="Text Box 8"/>
                <p:cNvSpPr txBox="1">
                  <a:spLocks noChangeArrowheads="1"/>
                </p:cNvSpPr>
                <p:nvPr/>
              </p:nvSpPr>
              <p:spPr bwMode="auto">
                <a:xfrm>
                  <a:off x="4943719" y="1746231"/>
                  <a:ext cx="2603757" cy="55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l"/>
                    <a:defRPr kumimoji="1" sz="3200">
                      <a:solidFill>
                        <a:schemeClr val="tx1"/>
                      </a:solidFill>
                      <a:latin typeface="Arial Black" panose="020B0A04020102020204" pitchFamily="34" charset="0"/>
                    </a:defRPr>
                  </a:lvl1pPr>
                  <a:lvl2pPr marL="742950" indent="-285750">
                    <a:spcBef>
                      <a:spcPct val="20000"/>
                    </a:spcBef>
                    <a:buClr>
                      <a:schemeClr val="hlink"/>
                    </a:buClr>
                    <a:buChar char="•"/>
                    <a:defRPr kumimoji="1" sz="2800">
                      <a:solidFill>
                        <a:schemeClr val="tx1"/>
                      </a:solidFill>
                      <a:latin typeface="Arial Black" panose="020B0A04020102020204" pitchFamily="34" charset="0"/>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defRPr>
                  </a:lvl3pPr>
                  <a:lvl4pPr marL="1600200" indent="-228600">
                    <a:spcBef>
                      <a:spcPct val="20000"/>
                    </a:spcBef>
                    <a:buClr>
                      <a:schemeClr val="tx2"/>
                    </a:buClr>
                    <a:buChar char="•"/>
                    <a:defRPr kumimoji="1" sz="2000">
                      <a:solidFill>
                        <a:schemeClr val="tx1"/>
                      </a:solidFill>
                      <a:latin typeface="Arial Black" panose="020B0A04020102020204" pitchFamily="34" charset="0"/>
                    </a:defRPr>
                  </a:lvl4pPr>
                  <a:lvl5pPr marL="2057400" indent="-228600">
                    <a:spcBef>
                      <a:spcPct val="20000"/>
                    </a:spcBef>
                    <a:buClr>
                      <a:schemeClr val="accent2"/>
                    </a:buClr>
                    <a:buChar char="•"/>
                    <a:defRPr kumimoji="1" sz="2000">
                      <a:solidFill>
                        <a:schemeClr val="tx1"/>
                      </a:solidFill>
                      <a:latin typeface="Arial Black" panose="020B0A040201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Lo </a:t>
                  </a:r>
                  <a:r>
                    <a:rPr kumimoji="0" lang="en-US" sz="1200" b="1" i="0" u="none" strike="noStrike" kern="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esperado</a:t>
                  </a: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 0</a:t>
                  </a:r>
                </a:p>
              </p:txBody>
            </p:sp>
            <p:sp>
              <p:nvSpPr>
                <p:cNvPr id="15" name="Text Box 9"/>
                <p:cNvSpPr txBox="1">
                  <a:spLocks noChangeArrowheads="1"/>
                </p:cNvSpPr>
                <p:nvPr/>
              </p:nvSpPr>
              <p:spPr bwMode="auto">
                <a:xfrm>
                  <a:off x="5965860" y="2613848"/>
                  <a:ext cx="2683476" cy="55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l"/>
                    <a:defRPr kumimoji="1" sz="3200">
                      <a:solidFill>
                        <a:schemeClr val="tx1"/>
                      </a:solidFill>
                      <a:latin typeface="Arial Black" panose="020B0A04020102020204" pitchFamily="34" charset="0"/>
                    </a:defRPr>
                  </a:lvl1pPr>
                  <a:lvl2pPr marL="742950" indent="-285750">
                    <a:spcBef>
                      <a:spcPct val="20000"/>
                    </a:spcBef>
                    <a:buClr>
                      <a:schemeClr val="hlink"/>
                    </a:buClr>
                    <a:buChar char="•"/>
                    <a:defRPr kumimoji="1" sz="2800">
                      <a:solidFill>
                        <a:schemeClr val="tx1"/>
                      </a:solidFill>
                      <a:latin typeface="Arial Black" panose="020B0A04020102020204" pitchFamily="34" charset="0"/>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defRPr>
                  </a:lvl3pPr>
                  <a:lvl4pPr marL="1600200" indent="-228600">
                    <a:spcBef>
                      <a:spcPct val="20000"/>
                    </a:spcBef>
                    <a:buClr>
                      <a:schemeClr val="tx2"/>
                    </a:buClr>
                    <a:buChar char="•"/>
                    <a:defRPr kumimoji="1" sz="2000">
                      <a:solidFill>
                        <a:schemeClr val="tx1"/>
                      </a:solidFill>
                      <a:latin typeface="Arial Black" panose="020B0A04020102020204" pitchFamily="34" charset="0"/>
                    </a:defRPr>
                  </a:lvl4pPr>
                  <a:lvl5pPr marL="2057400" indent="-228600">
                    <a:spcBef>
                      <a:spcPct val="20000"/>
                    </a:spcBef>
                    <a:buClr>
                      <a:schemeClr val="accent2"/>
                    </a:buClr>
                    <a:buChar char="•"/>
                    <a:defRPr kumimoji="1" sz="2000">
                      <a:solidFill>
                        <a:schemeClr val="tx1"/>
                      </a:solidFill>
                      <a:latin typeface="Arial Black" panose="020B0A040201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200" b="1" kern="0" dirty="0">
                      <a:solidFill>
                        <a:prstClr val="black"/>
                      </a:solidFill>
                      <a:latin typeface="Arial" panose="020B0604020202020204" pitchFamily="34" charset="0"/>
                      <a:ea typeface="MS PGothic" panose="020B0600070205080204" pitchFamily="34" charset="-128"/>
                      <a:cs typeface="Arial" panose="020B0604020202020204" pitchFamily="34" charset="0"/>
                    </a:rPr>
                    <a:t>N</a:t>
                  </a:r>
                  <a:r>
                    <a:rPr kumimoji="0" lang="en-US" sz="1200" b="1" i="0" u="none" strike="noStrike" kern="0" cap="none" spc="0" normalizeH="0" baseline="0" noProof="0" dirty="0" err="1"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ivel</a:t>
                  </a:r>
                  <a:r>
                    <a:rPr kumimoji="0" lang="en-US" sz="1200" b="1" i="0" u="none" strike="noStrike" kern="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actual </a:t>
                  </a: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-1</a:t>
                  </a:r>
                </a:p>
              </p:txBody>
            </p:sp>
            <p:sp>
              <p:nvSpPr>
                <p:cNvPr id="16" name="Text Box 10"/>
                <p:cNvSpPr txBox="1">
                  <a:spLocks noChangeArrowheads="1"/>
                </p:cNvSpPr>
                <p:nvPr/>
              </p:nvSpPr>
              <p:spPr bwMode="auto">
                <a:xfrm>
                  <a:off x="4792822" y="3626066"/>
                  <a:ext cx="5093455" cy="55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l"/>
                    <a:defRPr kumimoji="1" sz="3200">
                      <a:solidFill>
                        <a:schemeClr val="tx1"/>
                      </a:solidFill>
                      <a:latin typeface="Arial Black" panose="020B0A04020102020204" pitchFamily="34" charset="0"/>
                    </a:defRPr>
                  </a:lvl1pPr>
                  <a:lvl2pPr marL="742950" indent="-285750">
                    <a:spcBef>
                      <a:spcPct val="20000"/>
                    </a:spcBef>
                    <a:buClr>
                      <a:schemeClr val="hlink"/>
                    </a:buClr>
                    <a:buChar char="•"/>
                    <a:defRPr kumimoji="1" sz="2800">
                      <a:solidFill>
                        <a:schemeClr val="tx1"/>
                      </a:solidFill>
                      <a:latin typeface="Arial Black" panose="020B0A04020102020204" pitchFamily="34" charset="0"/>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defRPr>
                  </a:lvl3pPr>
                  <a:lvl4pPr marL="1600200" indent="-228600">
                    <a:spcBef>
                      <a:spcPct val="20000"/>
                    </a:spcBef>
                    <a:buClr>
                      <a:schemeClr val="tx2"/>
                    </a:buClr>
                    <a:buChar char="•"/>
                    <a:defRPr kumimoji="1" sz="2000">
                      <a:solidFill>
                        <a:schemeClr val="tx1"/>
                      </a:solidFill>
                      <a:latin typeface="Arial Black" panose="020B0A04020102020204" pitchFamily="34" charset="0"/>
                    </a:defRPr>
                  </a:lvl4pPr>
                  <a:lvl5pPr marL="2057400" indent="-228600">
                    <a:spcBef>
                      <a:spcPct val="20000"/>
                    </a:spcBef>
                    <a:buClr>
                      <a:schemeClr val="accent2"/>
                    </a:buClr>
                    <a:buChar char="•"/>
                    <a:defRPr kumimoji="1" sz="2000">
                      <a:solidFill>
                        <a:schemeClr val="tx1"/>
                      </a:solidFill>
                      <a:latin typeface="Arial Black" panose="020B0A04020102020204"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Mucho </a:t>
                  </a:r>
                  <a:r>
                    <a:rPr kumimoji="0" lang="en-US" sz="1200" b="1" i="0" u="none" strike="noStrike" kern="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menos</a:t>
                  </a: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de lo </a:t>
                  </a:r>
                  <a:r>
                    <a:rPr kumimoji="0" lang="en-US" sz="1200" b="1" i="0" u="none" strike="noStrike" kern="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esperado</a:t>
                  </a: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 -2</a:t>
                  </a:r>
                </a:p>
              </p:txBody>
            </p:sp>
          </p:grpSp>
          <p:sp>
            <p:nvSpPr>
              <p:cNvPr id="11" name="Flecha a la derecha con muesca 10"/>
              <p:cNvSpPr/>
              <p:nvPr/>
            </p:nvSpPr>
            <p:spPr>
              <a:xfrm>
                <a:off x="3152225" y="3051202"/>
                <a:ext cx="978408" cy="484632"/>
              </a:xfrm>
              <a:prstGeom prst="notched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L" sz="1800" b="0" i="0" u="none" strike="noStrike" kern="0" cap="none" spc="0" normalizeH="0" baseline="0" noProof="0" smtClean="0">
                  <a:ln>
                    <a:noFill/>
                  </a:ln>
                  <a:solidFill>
                    <a:prstClr val="white"/>
                  </a:solidFill>
                  <a:effectLst/>
                  <a:uLnTx/>
                  <a:uFillTx/>
                  <a:latin typeface="Calibri"/>
                  <a:ea typeface="+mn-ea"/>
                  <a:cs typeface="+mn-cs"/>
                </a:endParaRPr>
              </a:p>
            </p:txBody>
          </p:sp>
        </p:grpSp>
        <p:sp>
          <p:nvSpPr>
            <p:cNvPr id="4" name="Rectángulo 3"/>
            <p:cNvSpPr/>
            <p:nvPr/>
          </p:nvSpPr>
          <p:spPr>
            <a:xfrm>
              <a:off x="203578" y="4876390"/>
              <a:ext cx="8936475" cy="338554"/>
            </a:xfrm>
            <a:prstGeom prst="rect">
              <a:avLst/>
            </a:prstGeom>
          </p:spPr>
          <p:txBody>
            <a:bodyPr wrap="square">
              <a:spAutoFit/>
            </a:bodyPr>
            <a:lstStyle/>
            <a:p>
              <a:r>
                <a:rPr lang="es-CL" sz="1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GAS es una medida individualizada, referida a criterios de </a:t>
              </a:r>
              <a:r>
                <a:rPr lang="es-CL" sz="16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cambio y evaluar programas de intervención.</a:t>
              </a:r>
              <a:endParaRPr lang="es-CL" sz="1600" dirty="0"/>
            </a:p>
          </p:txBody>
        </p:sp>
        <p:sp>
          <p:nvSpPr>
            <p:cNvPr id="5" name="Rectángulo 4"/>
            <p:cNvSpPr/>
            <p:nvPr/>
          </p:nvSpPr>
          <p:spPr>
            <a:xfrm>
              <a:off x="5022304" y="5474020"/>
              <a:ext cx="4572000" cy="415498"/>
            </a:xfrm>
            <a:prstGeom prst="rect">
              <a:avLst/>
            </a:prstGeom>
          </p:spPr>
          <p:txBody>
            <a:bodyPr>
              <a:spAutoFit/>
            </a:bodyPr>
            <a:lstStyle/>
            <a:p>
              <a:r>
                <a:rPr lang="en-US" sz="1050" dirty="0">
                  <a:latin typeface="Arial" panose="020B0604020202020204" pitchFamily="34" charset="0"/>
                  <a:cs typeface="Arial" panose="020B0604020202020204" pitchFamily="34" charset="0"/>
                </a:rPr>
                <a:t>Physical &amp; Occupational Therapy in Pediatrics, Vol. 19(2) 1999</a:t>
              </a:r>
            </a:p>
            <a:p>
              <a:r>
                <a:rPr lang="en-US" sz="1050" dirty="0">
                  <a:latin typeface="Arial" panose="020B0604020202020204" pitchFamily="34" charset="0"/>
                  <a:cs typeface="Arial" panose="020B0604020202020204" pitchFamily="34" charset="0"/>
                </a:rPr>
                <a:t> 1999 by The Haworth Press, Inc. All rights reserved.</a:t>
              </a:r>
              <a:endParaRPr lang="es-CL" sz="2400" dirty="0">
                <a:latin typeface="Arial" panose="020B0604020202020204" pitchFamily="34" charset="0"/>
                <a:cs typeface="Arial" panose="020B0604020202020204" pitchFamily="34" charset="0"/>
              </a:endParaRPr>
            </a:p>
          </p:txBody>
        </p:sp>
      </p:grpSp>
      <p:sp>
        <p:nvSpPr>
          <p:cNvPr id="17" name="Rectángulo 16"/>
          <p:cNvSpPr/>
          <p:nvPr/>
        </p:nvSpPr>
        <p:spPr>
          <a:xfrm>
            <a:off x="4776646" y="1488501"/>
            <a:ext cx="2981585" cy="400110"/>
          </a:xfrm>
          <a:prstGeom prst="rect">
            <a:avLst/>
          </a:prstGeom>
        </p:spPr>
        <p:txBody>
          <a:bodyPr wrap="none">
            <a:spAutoFit/>
          </a:bodyPr>
          <a:lstStyle/>
          <a:p>
            <a:pPr algn="ctr"/>
            <a:r>
              <a:rPr lang="es-CL" sz="2000" dirty="0" smtClean="0">
                <a:solidFill>
                  <a:schemeClr val="bg1"/>
                </a:solidFill>
                <a:latin typeface="Cambria"/>
                <a:cs typeface="Cambria"/>
              </a:rPr>
              <a:t>INDICADOR DE PROCESO</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2093538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549962" y="1515796"/>
            <a:ext cx="3332066" cy="400110"/>
          </a:xfrm>
          <a:prstGeom prst="rect">
            <a:avLst/>
          </a:prstGeom>
        </p:spPr>
        <p:txBody>
          <a:bodyPr wrap="none">
            <a:spAutoFit/>
          </a:bodyPr>
          <a:lstStyle/>
          <a:p>
            <a:pPr algn="ctr"/>
            <a:r>
              <a:rPr lang="es-CL" sz="2000" dirty="0" smtClean="0">
                <a:solidFill>
                  <a:schemeClr val="bg1"/>
                </a:solidFill>
                <a:latin typeface="Cambria"/>
                <a:cs typeface="Cambria"/>
              </a:rPr>
              <a:t>FLUJOGRAMA DE ATENCIÓN</a:t>
            </a:r>
            <a:endParaRPr lang="es-CL" sz="2000" dirty="0">
              <a:solidFill>
                <a:schemeClr val="bg1"/>
              </a:solidFill>
              <a:latin typeface="Cambria"/>
              <a:cs typeface="Cambria"/>
            </a:endParaRPr>
          </a:p>
        </p:txBody>
      </p:sp>
      <p:pic>
        <p:nvPicPr>
          <p:cNvPr id="4" name="Imagen 3"/>
          <p:cNvPicPr>
            <a:picLocks noChangeAspect="1"/>
          </p:cNvPicPr>
          <p:nvPr/>
        </p:nvPicPr>
        <p:blipFill>
          <a:blip r:embed="rId2"/>
          <a:stretch>
            <a:fillRect/>
          </a:stretch>
        </p:blipFill>
        <p:spPr>
          <a:xfrm>
            <a:off x="2339234" y="2193038"/>
            <a:ext cx="6552728" cy="3936110"/>
          </a:xfrm>
          <a:prstGeom prst="rect">
            <a:avLst/>
          </a:prstGeom>
        </p:spPr>
      </p:pic>
      <p:grpSp>
        <p:nvGrpSpPr>
          <p:cNvPr id="5" name="Grupo 4"/>
          <p:cNvGrpSpPr/>
          <p:nvPr/>
        </p:nvGrpSpPr>
        <p:grpSpPr>
          <a:xfrm>
            <a:off x="299252" y="2012598"/>
            <a:ext cx="1837369" cy="4664962"/>
            <a:chOff x="3712220" y="1892935"/>
            <a:chExt cx="2321408" cy="4965065"/>
          </a:xfrm>
        </p:grpSpPr>
        <p:grpSp>
          <p:nvGrpSpPr>
            <p:cNvPr id="7" name="Agrupar 4"/>
            <p:cNvGrpSpPr/>
            <p:nvPr/>
          </p:nvGrpSpPr>
          <p:grpSpPr>
            <a:xfrm>
              <a:off x="3720392" y="1892935"/>
              <a:ext cx="2313236" cy="2021120"/>
              <a:chOff x="323528" y="548680"/>
              <a:chExt cx="1365940" cy="2361807"/>
            </a:xfrm>
          </p:grpSpPr>
          <p:grpSp>
            <p:nvGrpSpPr>
              <p:cNvPr id="24" name="Agrupar 5"/>
              <p:cNvGrpSpPr/>
              <p:nvPr/>
            </p:nvGrpSpPr>
            <p:grpSpPr>
              <a:xfrm>
                <a:off x="611560" y="548680"/>
                <a:ext cx="792088" cy="1127583"/>
                <a:chOff x="611560" y="548680"/>
                <a:chExt cx="792088" cy="1127583"/>
              </a:xfrm>
            </p:grpSpPr>
            <p:sp>
              <p:nvSpPr>
                <p:cNvPr id="32" name="Elipse 31"/>
                <p:cNvSpPr/>
                <p:nvPr/>
              </p:nvSpPr>
              <p:spPr>
                <a:xfrm>
                  <a:off x="611560" y="548680"/>
                  <a:ext cx="792088" cy="72008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ES" sz="1400" b="1" dirty="0" smtClean="0">
                      <a:solidFill>
                        <a:srgbClr val="FFFFFF"/>
                      </a:solidFill>
                      <a:latin typeface="Cambria"/>
                      <a:cs typeface="Cambria"/>
                    </a:rPr>
                    <a:t>Inicio</a:t>
                  </a:r>
                  <a:endParaRPr lang="es-ES" sz="1400" b="1" dirty="0">
                    <a:solidFill>
                      <a:srgbClr val="FFFFFF"/>
                    </a:solidFill>
                    <a:latin typeface="Cambria"/>
                    <a:cs typeface="Cambria"/>
                  </a:endParaRPr>
                </a:p>
              </p:txBody>
            </p:sp>
            <p:sp>
              <p:nvSpPr>
                <p:cNvPr id="34" name="Flecha derecha 33"/>
                <p:cNvSpPr/>
                <p:nvPr/>
              </p:nvSpPr>
              <p:spPr>
                <a:xfrm rot="5400000">
                  <a:off x="856042" y="1363235"/>
                  <a:ext cx="284570" cy="341485"/>
                </a:xfrm>
                <a:prstGeom prst="rightArrow">
                  <a:avLst>
                    <a:gd name="adj1" fmla="val 60000"/>
                    <a:gd name="adj2" fmla="val 50000"/>
                  </a:avLst>
                </a:prstGeom>
                <a:solidFill>
                  <a:schemeClr val="accent1"/>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grpSp>
          <p:grpSp>
            <p:nvGrpSpPr>
              <p:cNvPr id="25" name="Agrupar 6"/>
              <p:cNvGrpSpPr/>
              <p:nvPr/>
            </p:nvGrpSpPr>
            <p:grpSpPr>
              <a:xfrm>
                <a:off x="323528" y="1700808"/>
                <a:ext cx="1365940" cy="1209679"/>
                <a:chOff x="2483768" y="0"/>
                <a:chExt cx="1365940" cy="1209679"/>
              </a:xfrm>
            </p:grpSpPr>
            <p:grpSp>
              <p:nvGrpSpPr>
                <p:cNvPr id="26" name="Agrupar 7"/>
                <p:cNvGrpSpPr/>
                <p:nvPr/>
              </p:nvGrpSpPr>
              <p:grpSpPr>
                <a:xfrm>
                  <a:off x="2483768" y="0"/>
                  <a:ext cx="1365940" cy="758855"/>
                  <a:chOff x="1619611" y="0"/>
                  <a:chExt cx="1365940" cy="758855"/>
                </a:xfrm>
              </p:grpSpPr>
              <p:sp>
                <p:nvSpPr>
                  <p:cNvPr id="30" name="Rectángulo redondeado 29"/>
                  <p:cNvSpPr/>
                  <p:nvPr/>
                </p:nvSpPr>
                <p:spPr>
                  <a:xfrm>
                    <a:off x="1619611" y="0"/>
                    <a:ext cx="1365940" cy="758855"/>
                  </a:xfrm>
                  <a:prstGeom prst="roundRect">
                    <a:avLst>
                      <a:gd name="adj" fmla="val 10000"/>
                    </a:avLst>
                  </a:prstGeom>
                  <a:solidFill>
                    <a:srgbClr val="92D050"/>
                  </a:solidFill>
                </p:spPr>
                <p:style>
                  <a:lnRef idx="3">
                    <a:schemeClr val="lt1"/>
                  </a:lnRef>
                  <a:fillRef idx="1">
                    <a:schemeClr val="accent1"/>
                  </a:fillRef>
                  <a:effectRef idx="1">
                    <a:schemeClr val="accent1"/>
                  </a:effectRef>
                  <a:fontRef idx="minor">
                    <a:schemeClr val="lt1"/>
                  </a:fontRef>
                </p:style>
              </p:sp>
              <p:sp>
                <p:nvSpPr>
                  <p:cNvPr id="31" name="Rectángulo 30"/>
                  <p:cNvSpPr/>
                  <p:nvPr/>
                </p:nvSpPr>
                <p:spPr>
                  <a:xfrm>
                    <a:off x="1641837" y="22226"/>
                    <a:ext cx="1321488" cy="7144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600" b="1" i="0" kern="1200" dirty="0" smtClean="0">
                        <a:solidFill>
                          <a:srgbClr val="FFFFFF"/>
                        </a:solidFill>
                        <a:latin typeface="Cambria"/>
                        <a:cs typeface="Cambria"/>
                      </a:rPr>
                      <a:t>Proceso de Ingreso</a:t>
                    </a:r>
                    <a:endParaRPr lang="es-ES" sz="1600" b="1" i="0" kern="1200" dirty="0">
                      <a:solidFill>
                        <a:srgbClr val="FFFFFF"/>
                      </a:solidFill>
                      <a:latin typeface="Cambria"/>
                      <a:cs typeface="Cambria"/>
                    </a:endParaRPr>
                  </a:p>
                </p:txBody>
              </p:sp>
            </p:grpSp>
            <p:grpSp>
              <p:nvGrpSpPr>
                <p:cNvPr id="27" name="Agrupar 8"/>
                <p:cNvGrpSpPr/>
                <p:nvPr/>
              </p:nvGrpSpPr>
              <p:grpSpPr>
                <a:xfrm>
                  <a:off x="2995995" y="806285"/>
                  <a:ext cx="341485" cy="403394"/>
                  <a:chOff x="2131838" y="806285"/>
                  <a:chExt cx="341485" cy="403394"/>
                </a:xfrm>
              </p:grpSpPr>
              <p:sp>
                <p:nvSpPr>
                  <p:cNvPr id="28" name="Flecha derecha 27"/>
                  <p:cNvSpPr/>
                  <p:nvPr/>
                </p:nvSpPr>
                <p:spPr>
                  <a:xfrm rot="5400000">
                    <a:off x="2160296" y="896651"/>
                    <a:ext cx="284570" cy="341485"/>
                  </a:xfrm>
                  <a:prstGeom prst="rightArrow">
                    <a:avLst>
                      <a:gd name="adj1" fmla="val 60000"/>
                      <a:gd name="adj2" fmla="val 50000"/>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29" name="Flecha derecha 6"/>
                  <p:cNvSpPr/>
                  <p:nvPr/>
                </p:nvSpPr>
                <p:spPr>
                  <a:xfrm>
                    <a:off x="2200136" y="806285"/>
                    <a:ext cx="204891" cy="199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600" b="1" i="0" kern="1200">
                      <a:solidFill>
                        <a:srgbClr val="FFFFFF"/>
                      </a:solidFill>
                      <a:latin typeface="Cambria"/>
                      <a:cs typeface="Cambria"/>
                    </a:endParaRPr>
                  </a:p>
                </p:txBody>
              </p:sp>
            </p:grpSp>
          </p:grpSp>
        </p:grpSp>
        <p:grpSp>
          <p:nvGrpSpPr>
            <p:cNvPr id="8" name="Agrupar 17"/>
            <p:cNvGrpSpPr/>
            <p:nvPr/>
          </p:nvGrpSpPr>
          <p:grpSpPr>
            <a:xfrm>
              <a:off x="3712220" y="4183420"/>
              <a:ext cx="2321407" cy="1078121"/>
              <a:chOff x="4211960" y="25235"/>
              <a:chExt cx="1365940" cy="1169656"/>
            </a:xfrm>
            <a:solidFill>
              <a:schemeClr val="accent3">
                <a:lumMod val="50000"/>
              </a:schemeClr>
            </a:solidFill>
          </p:grpSpPr>
          <p:grpSp>
            <p:nvGrpSpPr>
              <p:cNvPr id="18" name="Agrupar 18"/>
              <p:cNvGrpSpPr/>
              <p:nvPr/>
            </p:nvGrpSpPr>
            <p:grpSpPr>
              <a:xfrm>
                <a:off x="4211960" y="25235"/>
                <a:ext cx="1365940" cy="758855"/>
                <a:chOff x="1619611" y="1138284"/>
                <a:chExt cx="1365940" cy="758855"/>
              </a:xfrm>
              <a:grpFill/>
            </p:grpSpPr>
            <p:sp>
              <p:nvSpPr>
                <p:cNvPr id="22" name="Rectángulo redondeado 21"/>
                <p:cNvSpPr/>
                <p:nvPr/>
              </p:nvSpPr>
              <p:spPr>
                <a:xfrm>
                  <a:off x="1619611" y="1138284"/>
                  <a:ext cx="1365940" cy="758855"/>
                </a:xfrm>
                <a:prstGeom prst="roundRect">
                  <a:avLst>
                    <a:gd name="adj" fmla="val 10000"/>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23" name="Rectángulo 22"/>
                <p:cNvSpPr/>
                <p:nvPr/>
              </p:nvSpPr>
              <p:spPr>
                <a:xfrm>
                  <a:off x="1641837" y="1160510"/>
                  <a:ext cx="1321488" cy="714403"/>
                </a:xfrm>
                <a:prstGeom prst="rect">
                  <a:avLst/>
                </a:prstGeom>
              </p:spPr>
              <p:style>
                <a:lnRef idx="3">
                  <a:schemeClr val="lt1"/>
                </a:lnRef>
                <a:fillRef idx="1">
                  <a:schemeClr val="accent1"/>
                </a:fillRef>
                <a:effectRef idx="1">
                  <a:schemeClr val="accent1"/>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400" b="1" i="0" kern="1200" dirty="0" smtClean="0">
                      <a:solidFill>
                        <a:srgbClr val="FFFFFF"/>
                      </a:solidFill>
                      <a:latin typeface="Cambria"/>
                      <a:cs typeface="Cambria"/>
                    </a:rPr>
                    <a:t>Proceso de Tratamiento</a:t>
                  </a:r>
                  <a:endParaRPr lang="es-ES" sz="1400" b="1" i="0" kern="1200" dirty="0">
                    <a:solidFill>
                      <a:srgbClr val="FFFFFF"/>
                    </a:solidFill>
                    <a:latin typeface="Cambria"/>
                    <a:cs typeface="Cambria"/>
                  </a:endParaRPr>
                </a:p>
              </p:txBody>
            </p:sp>
          </p:grpSp>
          <p:sp>
            <p:nvSpPr>
              <p:cNvPr id="20" name="Flecha derecha 19"/>
              <p:cNvSpPr/>
              <p:nvPr/>
            </p:nvSpPr>
            <p:spPr>
              <a:xfrm rot="5400000">
                <a:off x="4752645" y="881862"/>
                <a:ext cx="284573" cy="341485"/>
              </a:xfrm>
              <a:prstGeom prst="rightArrow">
                <a:avLst>
                  <a:gd name="adj1" fmla="val 60000"/>
                  <a:gd name="adj2" fmla="val 50000"/>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grpSp>
        <p:grpSp>
          <p:nvGrpSpPr>
            <p:cNvPr id="9" name="Agrupar 24"/>
            <p:cNvGrpSpPr/>
            <p:nvPr/>
          </p:nvGrpSpPr>
          <p:grpSpPr>
            <a:xfrm>
              <a:off x="3742617" y="5321703"/>
              <a:ext cx="2291009" cy="1536297"/>
              <a:chOff x="323528" y="4005064"/>
              <a:chExt cx="1365940" cy="1872208"/>
            </a:xfrm>
          </p:grpSpPr>
          <p:grpSp>
            <p:nvGrpSpPr>
              <p:cNvPr id="10" name="Agrupar 25"/>
              <p:cNvGrpSpPr/>
              <p:nvPr/>
            </p:nvGrpSpPr>
            <p:grpSpPr>
              <a:xfrm>
                <a:off x="611560" y="4850258"/>
                <a:ext cx="792088" cy="1027014"/>
                <a:chOff x="611560" y="4850258"/>
                <a:chExt cx="792088" cy="1027014"/>
              </a:xfrm>
            </p:grpSpPr>
            <p:sp>
              <p:nvSpPr>
                <p:cNvPr id="14" name="Elipse 13"/>
                <p:cNvSpPr/>
                <p:nvPr/>
              </p:nvSpPr>
              <p:spPr>
                <a:xfrm>
                  <a:off x="611560" y="5157192"/>
                  <a:ext cx="792088" cy="72008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ES" sz="1400" b="1" dirty="0" smtClean="0">
                      <a:solidFill>
                        <a:srgbClr val="FFFFFF"/>
                      </a:solidFill>
                      <a:latin typeface="Cambria"/>
                      <a:cs typeface="Cambria"/>
                    </a:rPr>
                    <a:t>Fin</a:t>
                  </a:r>
                  <a:endParaRPr lang="es-ES" sz="1400" b="1" dirty="0">
                    <a:solidFill>
                      <a:srgbClr val="FFFFFF"/>
                    </a:solidFill>
                    <a:latin typeface="Cambria"/>
                    <a:cs typeface="Cambria"/>
                  </a:endParaRPr>
                </a:p>
              </p:txBody>
            </p:sp>
            <p:sp>
              <p:nvSpPr>
                <p:cNvPr id="16" name="Flecha derecha 15"/>
                <p:cNvSpPr/>
                <p:nvPr/>
              </p:nvSpPr>
              <p:spPr>
                <a:xfrm rot="5400000">
                  <a:off x="856042" y="4821800"/>
                  <a:ext cx="284570" cy="341485"/>
                </a:xfrm>
                <a:prstGeom prst="rightArrow">
                  <a:avLst>
                    <a:gd name="adj1" fmla="val 60000"/>
                    <a:gd name="adj2" fmla="val 50000"/>
                  </a:avLst>
                </a:prstGeom>
                <a:solidFill>
                  <a:srgbClr val="403152"/>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grpSp>
          <p:grpSp>
            <p:nvGrpSpPr>
              <p:cNvPr id="11" name="Agrupar 26"/>
              <p:cNvGrpSpPr/>
              <p:nvPr/>
            </p:nvGrpSpPr>
            <p:grpSpPr>
              <a:xfrm>
                <a:off x="323528" y="4005064"/>
                <a:ext cx="1365940" cy="758855"/>
                <a:chOff x="1619611" y="2276567"/>
                <a:chExt cx="1365940" cy="758855"/>
              </a:xfrm>
            </p:grpSpPr>
            <p:sp>
              <p:nvSpPr>
                <p:cNvPr id="12" name="Rectángulo redondeado 11"/>
                <p:cNvSpPr/>
                <p:nvPr/>
              </p:nvSpPr>
              <p:spPr>
                <a:xfrm>
                  <a:off x="1619611" y="2276567"/>
                  <a:ext cx="1365940" cy="758855"/>
                </a:xfrm>
                <a:prstGeom prst="roundRect">
                  <a:avLst>
                    <a:gd name="adj" fmla="val 10000"/>
                  </a:avLst>
                </a:prstGeom>
                <a:solidFill>
                  <a:schemeClr val="accent4">
                    <a:lumMod val="50000"/>
                  </a:schemeClr>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13" name="Rectángulo 12"/>
                <p:cNvSpPr/>
                <p:nvPr/>
              </p:nvSpPr>
              <p:spPr>
                <a:xfrm>
                  <a:off x="1641837" y="2298793"/>
                  <a:ext cx="1321488" cy="714403"/>
                </a:xfrm>
                <a:prstGeom prst="rect">
                  <a:avLst/>
                </a:prstGeom>
              </p:spPr>
              <p:style>
                <a:lnRef idx="3">
                  <a:schemeClr val="lt1"/>
                </a:lnRef>
                <a:fillRef idx="1">
                  <a:schemeClr val="accent1"/>
                </a:fillRef>
                <a:effectRef idx="1">
                  <a:schemeClr val="accent1"/>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600" b="1" i="0" kern="1200" dirty="0" smtClean="0">
                      <a:solidFill>
                        <a:srgbClr val="FFFFFF"/>
                      </a:solidFill>
                      <a:latin typeface="Cambria"/>
                      <a:cs typeface="Cambria"/>
                    </a:rPr>
                    <a:t>Proceso de Egreso</a:t>
                  </a:r>
                  <a:endParaRPr lang="es-ES" sz="1600" b="1" i="0" kern="1200" dirty="0">
                    <a:solidFill>
                      <a:srgbClr val="FFFFFF"/>
                    </a:solidFill>
                    <a:latin typeface="Cambria"/>
                    <a:cs typeface="Cambria"/>
                  </a:endParaRPr>
                </a:p>
              </p:txBody>
            </p:sp>
          </p:grpSp>
        </p:grpSp>
      </p:grpSp>
    </p:spTree>
    <p:extLst>
      <p:ext uri="{BB962C8B-B14F-4D97-AF65-F5344CB8AC3E}">
        <p14:creationId xmlns:p14="http://schemas.microsoft.com/office/powerpoint/2010/main" val="680679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ángulo 78"/>
          <p:cNvSpPr/>
          <p:nvPr/>
        </p:nvSpPr>
        <p:spPr>
          <a:xfrm>
            <a:off x="4845113" y="1494877"/>
            <a:ext cx="3332066" cy="400110"/>
          </a:xfrm>
          <a:prstGeom prst="rect">
            <a:avLst/>
          </a:prstGeom>
        </p:spPr>
        <p:txBody>
          <a:bodyPr wrap="none">
            <a:spAutoFit/>
          </a:bodyPr>
          <a:lstStyle/>
          <a:p>
            <a:pPr algn="ctr"/>
            <a:r>
              <a:rPr lang="es-CL" sz="2000" dirty="0" smtClean="0">
                <a:solidFill>
                  <a:schemeClr val="bg1"/>
                </a:solidFill>
                <a:latin typeface="Cambria"/>
                <a:cs typeface="Cambria"/>
              </a:rPr>
              <a:t>FLUJOGRAMA DE ATENCIÓN</a:t>
            </a:r>
            <a:endParaRPr lang="es-CL" sz="2000" dirty="0">
              <a:solidFill>
                <a:schemeClr val="bg1"/>
              </a:solidFill>
              <a:latin typeface="Cambria"/>
              <a:cs typeface="Cambria"/>
            </a:endParaRPr>
          </a:p>
        </p:txBody>
      </p:sp>
      <p:pic>
        <p:nvPicPr>
          <p:cNvPr id="4" name="Imagen 3"/>
          <p:cNvPicPr>
            <a:picLocks noChangeAspect="1"/>
          </p:cNvPicPr>
          <p:nvPr/>
        </p:nvPicPr>
        <p:blipFill>
          <a:blip r:embed="rId2"/>
          <a:stretch>
            <a:fillRect/>
          </a:stretch>
        </p:blipFill>
        <p:spPr>
          <a:xfrm>
            <a:off x="2145085" y="2010035"/>
            <a:ext cx="6820127" cy="4466397"/>
          </a:xfrm>
          <a:prstGeom prst="rect">
            <a:avLst/>
          </a:prstGeom>
        </p:spPr>
      </p:pic>
      <p:grpSp>
        <p:nvGrpSpPr>
          <p:cNvPr id="35" name="Grupo 34"/>
          <p:cNvGrpSpPr/>
          <p:nvPr/>
        </p:nvGrpSpPr>
        <p:grpSpPr>
          <a:xfrm>
            <a:off x="299252" y="2012598"/>
            <a:ext cx="1837369" cy="4664962"/>
            <a:chOff x="3712220" y="1892935"/>
            <a:chExt cx="2321408" cy="4965065"/>
          </a:xfrm>
        </p:grpSpPr>
        <p:grpSp>
          <p:nvGrpSpPr>
            <p:cNvPr id="36" name="Agrupar 4"/>
            <p:cNvGrpSpPr/>
            <p:nvPr/>
          </p:nvGrpSpPr>
          <p:grpSpPr>
            <a:xfrm>
              <a:off x="3720392" y="1892935"/>
              <a:ext cx="2313236" cy="2021120"/>
              <a:chOff x="323528" y="548680"/>
              <a:chExt cx="1365940" cy="2361807"/>
            </a:xfrm>
          </p:grpSpPr>
          <p:grpSp>
            <p:nvGrpSpPr>
              <p:cNvPr id="49" name="Agrupar 5"/>
              <p:cNvGrpSpPr/>
              <p:nvPr/>
            </p:nvGrpSpPr>
            <p:grpSpPr>
              <a:xfrm>
                <a:off x="611560" y="548680"/>
                <a:ext cx="792088" cy="1127583"/>
                <a:chOff x="611560" y="548680"/>
                <a:chExt cx="792088" cy="1127583"/>
              </a:xfrm>
            </p:grpSpPr>
            <p:sp>
              <p:nvSpPr>
                <p:cNvPr id="57" name="Elipse 56"/>
                <p:cNvSpPr/>
                <p:nvPr/>
              </p:nvSpPr>
              <p:spPr>
                <a:xfrm>
                  <a:off x="611560" y="548680"/>
                  <a:ext cx="792088" cy="72008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ES" sz="1400" b="1" dirty="0" smtClean="0">
                      <a:solidFill>
                        <a:srgbClr val="FFFFFF"/>
                      </a:solidFill>
                      <a:latin typeface="Cambria"/>
                      <a:cs typeface="Cambria"/>
                    </a:rPr>
                    <a:t>Inicio</a:t>
                  </a:r>
                  <a:endParaRPr lang="es-ES" sz="1400" b="1" dirty="0">
                    <a:solidFill>
                      <a:srgbClr val="FFFFFF"/>
                    </a:solidFill>
                    <a:latin typeface="Cambria"/>
                    <a:cs typeface="Cambria"/>
                  </a:endParaRPr>
                </a:p>
              </p:txBody>
            </p:sp>
            <p:sp>
              <p:nvSpPr>
                <p:cNvPr id="58" name="Flecha derecha 57"/>
                <p:cNvSpPr/>
                <p:nvPr/>
              </p:nvSpPr>
              <p:spPr>
                <a:xfrm rot="5400000">
                  <a:off x="856042" y="1363235"/>
                  <a:ext cx="284570" cy="341485"/>
                </a:xfrm>
                <a:prstGeom prst="rightArrow">
                  <a:avLst>
                    <a:gd name="adj1" fmla="val 60000"/>
                    <a:gd name="adj2" fmla="val 50000"/>
                  </a:avLst>
                </a:prstGeom>
                <a:solidFill>
                  <a:schemeClr val="accent1"/>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grpSp>
          <p:grpSp>
            <p:nvGrpSpPr>
              <p:cNvPr id="50" name="Agrupar 6"/>
              <p:cNvGrpSpPr/>
              <p:nvPr/>
            </p:nvGrpSpPr>
            <p:grpSpPr>
              <a:xfrm>
                <a:off x="323528" y="1700808"/>
                <a:ext cx="1365940" cy="1209679"/>
                <a:chOff x="2483768" y="0"/>
                <a:chExt cx="1365940" cy="1209679"/>
              </a:xfrm>
            </p:grpSpPr>
            <p:grpSp>
              <p:nvGrpSpPr>
                <p:cNvPr id="51" name="Agrupar 7"/>
                <p:cNvGrpSpPr/>
                <p:nvPr/>
              </p:nvGrpSpPr>
              <p:grpSpPr>
                <a:xfrm>
                  <a:off x="2483768" y="0"/>
                  <a:ext cx="1365940" cy="758855"/>
                  <a:chOff x="1619611" y="0"/>
                  <a:chExt cx="1365940" cy="758855"/>
                </a:xfrm>
              </p:grpSpPr>
              <p:sp>
                <p:nvSpPr>
                  <p:cNvPr id="55" name="Rectángulo redondeado 54"/>
                  <p:cNvSpPr/>
                  <p:nvPr/>
                </p:nvSpPr>
                <p:spPr>
                  <a:xfrm>
                    <a:off x="1619611" y="0"/>
                    <a:ext cx="1365940" cy="758855"/>
                  </a:xfrm>
                  <a:prstGeom prst="roundRect">
                    <a:avLst>
                      <a:gd name="adj" fmla="val 10000"/>
                    </a:avLst>
                  </a:prstGeom>
                </p:spPr>
                <p:style>
                  <a:lnRef idx="3">
                    <a:schemeClr val="lt1"/>
                  </a:lnRef>
                  <a:fillRef idx="1">
                    <a:schemeClr val="accent1"/>
                  </a:fillRef>
                  <a:effectRef idx="1">
                    <a:schemeClr val="accent1"/>
                  </a:effectRef>
                  <a:fontRef idx="minor">
                    <a:schemeClr val="lt1"/>
                  </a:fontRef>
                </p:style>
              </p:sp>
              <p:sp>
                <p:nvSpPr>
                  <p:cNvPr id="56" name="Rectángulo 55"/>
                  <p:cNvSpPr/>
                  <p:nvPr/>
                </p:nvSpPr>
                <p:spPr>
                  <a:xfrm>
                    <a:off x="1641837" y="22226"/>
                    <a:ext cx="1321488" cy="7144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600" b="1" i="0" kern="1200" dirty="0" smtClean="0">
                        <a:solidFill>
                          <a:srgbClr val="FFFFFF"/>
                        </a:solidFill>
                        <a:latin typeface="Cambria"/>
                        <a:cs typeface="Cambria"/>
                      </a:rPr>
                      <a:t>Proceso de Ingreso</a:t>
                    </a:r>
                    <a:endParaRPr lang="es-ES" sz="1600" b="1" i="0" kern="1200" dirty="0">
                      <a:solidFill>
                        <a:srgbClr val="FFFFFF"/>
                      </a:solidFill>
                      <a:latin typeface="Cambria"/>
                      <a:cs typeface="Cambria"/>
                    </a:endParaRPr>
                  </a:p>
                </p:txBody>
              </p:sp>
            </p:grpSp>
            <p:grpSp>
              <p:nvGrpSpPr>
                <p:cNvPr id="52" name="Agrupar 8"/>
                <p:cNvGrpSpPr/>
                <p:nvPr/>
              </p:nvGrpSpPr>
              <p:grpSpPr>
                <a:xfrm>
                  <a:off x="2995995" y="806285"/>
                  <a:ext cx="341485" cy="403394"/>
                  <a:chOff x="2131838" y="806285"/>
                  <a:chExt cx="341485" cy="403394"/>
                </a:xfrm>
              </p:grpSpPr>
              <p:sp>
                <p:nvSpPr>
                  <p:cNvPr id="53" name="Flecha derecha 52"/>
                  <p:cNvSpPr/>
                  <p:nvPr/>
                </p:nvSpPr>
                <p:spPr>
                  <a:xfrm rot="5400000">
                    <a:off x="2160296" y="896651"/>
                    <a:ext cx="284570" cy="341485"/>
                  </a:xfrm>
                  <a:prstGeom prst="rightArrow">
                    <a:avLst>
                      <a:gd name="adj1" fmla="val 60000"/>
                      <a:gd name="adj2" fmla="val 50000"/>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54" name="Flecha derecha 6"/>
                  <p:cNvSpPr/>
                  <p:nvPr/>
                </p:nvSpPr>
                <p:spPr>
                  <a:xfrm>
                    <a:off x="2200136" y="806285"/>
                    <a:ext cx="204891" cy="199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600" b="1" i="0" kern="1200">
                      <a:solidFill>
                        <a:srgbClr val="FFFFFF"/>
                      </a:solidFill>
                      <a:latin typeface="Cambria"/>
                      <a:cs typeface="Cambria"/>
                    </a:endParaRPr>
                  </a:p>
                </p:txBody>
              </p:sp>
            </p:grpSp>
          </p:grpSp>
        </p:grpSp>
        <p:grpSp>
          <p:nvGrpSpPr>
            <p:cNvPr id="37" name="Agrupar 17"/>
            <p:cNvGrpSpPr/>
            <p:nvPr/>
          </p:nvGrpSpPr>
          <p:grpSpPr>
            <a:xfrm>
              <a:off x="3712220" y="4183420"/>
              <a:ext cx="2321407" cy="1078121"/>
              <a:chOff x="4211960" y="25235"/>
              <a:chExt cx="1365940" cy="1169656"/>
            </a:xfrm>
            <a:solidFill>
              <a:schemeClr val="accent3">
                <a:lumMod val="50000"/>
              </a:schemeClr>
            </a:solidFill>
          </p:grpSpPr>
          <p:grpSp>
            <p:nvGrpSpPr>
              <p:cNvPr id="45" name="Agrupar 18"/>
              <p:cNvGrpSpPr/>
              <p:nvPr/>
            </p:nvGrpSpPr>
            <p:grpSpPr>
              <a:xfrm>
                <a:off x="4211960" y="25235"/>
                <a:ext cx="1365940" cy="758855"/>
                <a:chOff x="1619611" y="1138284"/>
                <a:chExt cx="1365940" cy="758855"/>
              </a:xfrm>
              <a:grpFill/>
            </p:grpSpPr>
            <p:sp>
              <p:nvSpPr>
                <p:cNvPr id="47" name="Rectángulo redondeado 46"/>
                <p:cNvSpPr/>
                <p:nvPr/>
              </p:nvSpPr>
              <p:spPr>
                <a:xfrm>
                  <a:off x="1619611" y="1138284"/>
                  <a:ext cx="1365940" cy="758855"/>
                </a:xfrm>
                <a:prstGeom prst="roundRect">
                  <a:avLst>
                    <a:gd name="adj" fmla="val 10000"/>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48" name="Rectángulo 47"/>
                <p:cNvSpPr/>
                <p:nvPr/>
              </p:nvSpPr>
              <p:spPr>
                <a:xfrm>
                  <a:off x="1641837" y="1160510"/>
                  <a:ext cx="1321488" cy="714403"/>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400" b="1" i="0" kern="1200" dirty="0" smtClean="0">
                      <a:solidFill>
                        <a:srgbClr val="FFFFFF"/>
                      </a:solidFill>
                      <a:latin typeface="Cambria"/>
                      <a:cs typeface="Cambria"/>
                    </a:rPr>
                    <a:t>Proceso de Tratamiento</a:t>
                  </a:r>
                  <a:endParaRPr lang="es-ES" sz="1400" b="1" i="0" kern="1200" dirty="0">
                    <a:solidFill>
                      <a:srgbClr val="FFFFFF"/>
                    </a:solidFill>
                    <a:latin typeface="Cambria"/>
                    <a:cs typeface="Cambria"/>
                  </a:endParaRPr>
                </a:p>
              </p:txBody>
            </p:sp>
          </p:grpSp>
          <p:sp>
            <p:nvSpPr>
              <p:cNvPr id="46" name="Flecha derecha 45"/>
              <p:cNvSpPr/>
              <p:nvPr/>
            </p:nvSpPr>
            <p:spPr>
              <a:xfrm rot="5400000">
                <a:off x="4752645" y="881862"/>
                <a:ext cx="284573" cy="341485"/>
              </a:xfrm>
              <a:prstGeom prst="rightArrow">
                <a:avLst>
                  <a:gd name="adj1" fmla="val 60000"/>
                  <a:gd name="adj2" fmla="val 50000"/>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grpSp>
        <p:grpSp>
          <p:nvGrpSpPr>
            <p:cNvPr id="38" name="Agrupar 24"/>
            <p:cNvGrpSpPr/>
            <p:nvPr/>
          </p:nvGrpSpPr>
          <p:grpSpPr>
            <a:xfrm>
              <a:off x="3742617" y="5321703"/>
              <a:ext cx="2291009" cy="1536297"/>
              <a:chOff x="323528" y="4005064"/>
              <a:chExt cx="1365940" cy="1872208"/>
            </a:xfrm>
          </p:grpSpPr>
          <p:grpSp>
            <p:nvGrpSpPr>
              <p:cNvPr id="39" name="Agrupar 25"/>
              <p:cNvGrpSpPr/>
              <p:nvPr/>
            </p:nvGrpSpPr>
            <p:grpSpPr>
              <a:xfrm>
                <a:off x="611560" y="4850258"/>
                <a:ext cx="792088" cy="1027014"/>
                <a:chOff x="611560" y="4850258"/>
                <a:chExt cx="792088" cy="1027014"/>
              </a:xfrm>
            </p:grpSpPr>
            <p:sp>
              <p:nvSpPr>
                <p:cNvPr id="43" name="Elipse 42"/>
                <p:cNvSpPr/>
                <p:nvPr/>
              </p:nvSpPr>
              <p:spPr>
                <a:xfrm>
                  <a:off x="611560" y="5157192"/>
                  <a:ext cx="792088" cy="72008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ES" sz="1400" b="1" dirty="0" smtClean="0">
                      <a:solidFill>
                        <a:srgbClr val="FFFFFF"/>
                      </a:solidFill>
                      <a:latin typeface="Cambria"/>
                      <a:cs typeface="Cambria"/>
                    </a:rPr>
                    <a:t>Fin</a:t>
                  </a:r>
                  <a:endParaRPr lang="es-ES" sz="1400" b="1" dirty="0">
                    <a:solidFill>
                      <a:srgbClr val="FFFFFF"/>
                    </a:solidFill>
                    <a:latin typeface="Cambria"/>
                    <a:cs typeface="Cambria"/>
                  </a:endParaRPr>
                </a:p>
              </p:txBody>
            </p:sp>
            <p:sp>
              <p:nvSpPr>
                <p:cNvPr id="44" name="Flecha derecha 43"/>
                <p:cNvSpPr/>
                <p:nvPr/>
              </p:nvSpPr>
              <p:spPr>
                <a:xfrm rot="5400000">
                  <a:off x="856042" y="4821800"/>
                  <a:ext cx="284570" cy="341485"/>
                </a:xfrm>
                <a:prstGeom prst="rightArrow">
                  <a:avLst>
                    <a:gd name="adj1" fmla="val 60000"/>
                    <a:gd name="adj2" fmla="val 50000"/>
                  </a:avLst>
                </a:prstGeom>
                <a:solidFill>
                  <a:srgbClr val="403152"/>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grpSp>
          <p:grpSp>
            <p:nvGrpSpPr>
              <p:cNvPr id="40" name="Agrupar 26"/>
              <p:cNvGrpSpPr/>
              <p:nvPr/>
            </p:nvGrpSpPr>
            <p:grpSpPr>
              <a:xfrm>
                <a:off x="323528" y="4005064"/>
                <a:ext cx="1365940" cy="758855"/>
                <a:chOff x="1619611" y="2276567"/>
                <a:chExt cx="1365940" cy="758855"/>
              </a:xfrm>
            </p:grpSpPr>
            <p:sp>
              <p:nvSpPr>
                <p:cNvPr id="41" name="Rectángulo redondeado 40"/>
                <p:cNvSpPr/>
                <p:nvPr/>
              </p:nvSpPr>
              <p:spPr>
                <a:xfrm>
                  <a:off x="1619611" y="2276567"/>
                  <a:ext cx="1365940" cy="758855"/>
                </a:xfrm>
                <a:prstGeom prst="roundRect">
                  <a:avLst>
                    <a:gd name="adj" fmla="val 10000"/>
                  </a:avLst>
                </a:prstGeom>
                <a:solidFill>
                  <a:schemeClr val="accent4">
                    <a:lumMod val="50000"/>
                  </a:schemeClr>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42" name="Rectángulo 41"/>
                <p:cNvSpPr/>
                <p:nvPr/>
              </p:nvSpPr>
              <p:spPr>
                <a:xfrm>
                  <a:off x="1641837" y="2298793"/>
                  <a:ext cx="1321488" cy="714403"/>
                </a:xfrm>
                <a:prstGeom prst="rect">
                  <a:avLst/>
                </a:prstGeom>
              </p:spPr>
              <p:style>
                <a:lnRef idx="3">
                  <a:schemeClr val="lt1"/>
                </a:lnRef>
                <a:fillRef idx="1">
                  <a:schemeClr val="accent1"/>
                </a:fillRef>
                <a:effectRef idx="1">
                  <a:schemeClr val="accent1"/>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600" b="1" i="0" kern="1200" dirty="0" smtClean="0">
                      <a:solidFill>
                        <a:srgbClr val="FFFFFF"/>
                      </a:solidFill>
                      <a:latin typeface="Cambria"/>
                      <a:cs typeface="Cambria"/>
                    </a:rPr>
                    <a:t>Proceso de Egreso</a:t>
                  </a:r>
                  <a:endParaRPr lang="es-ES" sz="1600" b="1" i="0" kern="1200" dirty="0">
                    <a:solidFill>
                      <a:srgbClr val="FFFFFF"/>
                    </a:solidFill>
                    <a:latin typeface="Cambria"/>
                    <a:cs typeface="Cambria"/>
                  </a:endParaRPr>
                </a:p>
              </p:txBody>
            </p:sp>
          </p:grpSp>
        </p:grpSp>
      </p:grpSp>
    </p:spTree>
    <p:extLst>
      <p:ext uri="{BB962C8B-B14F-4D97-AF65-F5344CB8AC3E}">
        <p14:creationId xmlns:p14="http://schemas.microsoft.com/office/powerpoint/2010/main" val="179354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6033628" y="1494877"/>
            <a:ext cx="1971012" cy="400110"/>
          </a:xfrm>
          <a:prstGeom prst="rect">
            <a:avLst/>
          </a:prstGeom>
        </p:spPr>
        <p:txBody>
          <a:bodyPr wrap="none">
            <a:spAutoFit/>
          </a:bodyPr>
          <a:lstStyle/>
          <a:p>
            <a:pPr algn="ctr"/>
            <a:r>
              <a:rPr lang="es-CL" sz="2000" dirty="0" smtClean="0">
                <a:solidFill>
                  <a:schemeClr val="bg1"/>
                </a:solidFill>
                <a:latin typeface="Cambria"/>
                <a:cs typeface="Cambria"/>
              </a:rPr>
              <a:t>INTRODUCCIÓN</a:t>
            </a:r>
            <a:endParaRPr lang="es-CL" sz="2000" dirty="0">
              <a:solidFill>
                <a:schemeClr val="bg1"/>
              </a:solidFill>
              <a:latin typeface="Cambria"/>
              <a:cs typeface="Cambria"/>
            </a:endParaRPr>
          </a:p>
        </p:txBody>
      </p:sp>
      <p:sp>
        <p:nvSpPr>
          <p:cNvPr id="8" name="Rectángulo 7"/>
          <p:cNvSpPr/>
          <p:nvPr/>
        </p:nvSpPr>
        <p:spPr>
          <a:xfrm>
            <a:off x="994240" y="2062005"/>
            <a:ext cx="7010400" cy="4524315"/>
          </a:xfrm>
          <a:prstGeom prst="rect">
            <a:avLst/>
          </a:prstGeom>
        </p:spPr>
        <p:txBody>
          <a:bodyPr wrap="square">
            <a:spAutoFit/>
          </a:bodyPr>
          <a:lstStyle/>
          <a:p>
            <a:pPr algn="just"/>
            <a:r>
              <a:rPr lang="es-CL" sz="1600" dirty="0">
                <a:solidFill>
                  <a:schemeClr val="tx1">
                    <a:lumMod val="65000"/>
                    <a:lumOff val="35000"/>
                  </a:schemeClr>
                </a:solidFill>
                <a:latin typeface="Cambria" panose="02040503050406030204" pitchFamily="18" charset="0"/>
              </a:rPr>
              <a:t>Misión: </a:t>
            </a:r>
            <a:endParaRPr lang="es-CL" sz="1600" dirty="0" smtClean="0">
              <a:solidFill>
                <a:schemeClr val="tx1">
                  <a:lumMod val="65000"/>
                  <a:lumOff val="35000"/>
                </a:schemeClr>
              </a:solidFill>
              <a:latin typeface="Cambria" panose="02040503050406030204" pitchFamily="18" charset="0"/>
            </a:endParaRPr>
          </a:p>
          <a:p>
            <a:pPr algn="just"/>
            <a:endParaRPr lang="es-CL" sz="1600" dirty="0">
              <a:solidFill>
                <a:schemeClr val="tx1">
                  <a:lumMod val="65000"/>
                  <a:lumOff val="35000"/>
                </a:schemeClr>
              </a:solidFill>
              <a:latin typeface="Cambria" panose="02040503050406030204" pitchFamily="18" charset="0"/>
            </a:endParaRPr>
          </a:p>
          <a:p>
            <a:pPr algn="just"/>
            <a:r>
              <a:rPr lang="es-CL" sz="1600" dirty="0">
                <a:solidFill>
                  <a:schemeClr val="tx1">
                    <a:lumMod val="65000"/>
                    <a:lumOff val="35000"/>
                  </a:schemeClr>
                </a:solidFill>
                <a:latin typeface="Cambria" panose="02040503050406030204" pitchFamily="18" charset="0"/>
              </a:rPr>
              <a:t>Somos una  institución  privada sin fines de lucro, que tiene como MISIÓN contribuir a mejorar la calidad de vida de personas, de todas las edades, en situación de discapacidad. A través de procesos de habilitación y rehabilitación con enfoque integrado  </a:t>
            </a:r>
            <a:r>
              <a:rPr lang="es-CL" sz="1600" dirty="0" err="1">
                <a:solidFill>
                  <a:schemeClr val="tx1">
                    <a:lumMod val="65000"/>
                    <a:lumOff val="35000"/>
                  </a:schemeClr>
                </a:solidFill>
                <a:latin typeface="Cambria" panose="02040503050406030204" pitchFamily="18" charset="0"/>
              </a:rPr>
              <a:t>biopsicosocio</a:t>
            </a:r>
            <a:r>
              <a:rPr lang="es-CL" sz="1600" dirty="0">
                <a:solidFill>
                  <a:schemeClr val="tx1">
                    <a:lumMod val="65000"/>
                    <a:lumOff val="35000"/>
                  </a:schemeClr>
                </a:solidFill>
                <a:latin typeface="Cambria" panose="02040503050406030204" pitchFamily="18" charset="0"/>
              </a:rPr>
              <a:t>-cultural, ejecutado por un equipo interdisciplinario altamente capacitado que entrega un servicio de óptima calidad, potenciando la investigación y docencia como principios de crecimiento y desarrollo institucional</a:t>
            </a:r>
            <a:r>
              <a:rPr lang="es-CL" sz="1600" dirty="0" smtClean="0">
                <a:solidFill>
                  <a:schemeClr val="tx1">
                    <a:lumMod val="65000"/>
                    <a:lumOff val="35000"/>
                  </a:schemeClr>
                </a:solidFill>
                <a:latin typeface="Cambria" panose="02040503050406030204" pitchFamily="18" charset="0"/>
              </a:rPr>
              <a:t>.</a:t>
            </a:r>
          </a:p>
          <a:p>
            <a:pPr algn="just"/>
            <a:endParaRPr lang="es-CL" sz="1600" dirty="0">
              <a:solidFill>
                <a:schemeClr val="tx1">
                  <a:lumMod val="65000"/>
                  <a:lumOff val="35000"/>
                </a:schemeClr>
              </a:solidFill>
              <a:latin typeface="Cambria" panose="02040503050406030204" pitchFamily="18" charset="0"/>
            </a:endParaRPr>
          </a:p>
          <a:p>
            <a:pPr algn="just"/>
            <a:endParaRPr lang="es-CL" sz="1600" dirty="0">
              <a:solidFill>
                <a:schemeClr val="tx1">
                  <a:lumMod val="65000"/>
                  <a:lumOff val="35000"/>
                </a:schemeClr>
              </a:solidFill>
              <a:latin typeface="Cambria" panose="02040503050406030204" pitchFamily="18" charset="0"/>
            </a:endParaRPr>
          </a:p>
          <a:p>
            <a:pPr algn="just"/>
            <a:r>
              <a:rPr lang="es-CL" sz="1600" dirty="0">
                <a:solidFill>
                  <a:schemeClr val="tx1">
                    <a:lumMod val="65000"/>
                    <a:lumOff val="35000"/>
                  </a:schemeClr>
                </a:solidFill>
                <a:latin typeface="Cambria" panose="02040503050406030204" pitchFamily="18" charset="0"/>
              </a:rPr>
              <a:t>Visión: </a:t>
            </a:r>
            <a:endParaRPr lang="es-CL" sz="1600" dirty="0" smtClean="0">
              <a:solidFill>
                <a:schemeClr val="tx1">
                  <a:lumMod val="65000"/>
                  <a:lumOff val="35000"/>
                </a:schemeClr>
              </a:solidFill>
              <a:latin typeface="Cambria" panose="02040503050406030204" pitchFamily="18" charset="0"/>
            </a:endParaRPr>
          </a:p>
          <a:p>
            <a:pPr algn="just"/>
            <a:endParaRPr lang="es-CL" sz="1600" dirty="0">
              <a:solidFill>
                <a:schemeClr val="tx1">
                  <a:lumMod val="65000"/>
                  <a:lumOff val="35000"/>
                </a:schemeClr>
              </a:solidFill>
              <a:latin typeface="Cambria" panose="02040503050406030204" pitchFamily="18" charset="0"/>
            </a:endParaRPr>
          </a:p>
          <a:p>
            <a:pPr algn="just"/>
            <a:r>
              <a:rPr lang="es-CL" sz="1600" dirty="0">
                <a:solidFill>
                  <a:schemeClr val="tx1">
                    <a:lumMod val="65000"/>
                    <a:lumOff val="35000"/>
                  </a:schemeClr>
                </a:solidFill>
                <a:latin typeface="Cambria" panose="02040503050406030204" pitchFamily="18" charset="0"/>
              </a:rPr>
              <a:t>La Corporación se constituirá en un referente nacional e internacional en la creación de modelos de  intervención especializada en habilitación y rehabilitación, incorporando  investigación y desarrollo tecnológico, asimismo  potenciando la extensión y docencia, convirtiéndose en líder del trabajo colaborativo  y la difusión de la discapacidad e inclusión.</a:t>
            </a:r>
          </a:p>
        </p:txBody>
      </p:sp>
    </p:spTree>
    <p:extLst>
      <p:ext uri="{BB962C8B-B14F-4D97-AF65-F5344CB8AC3E}">
        <p14:creationId xmlns:p14="http://schemas.microsoft.com/office/powerpoint/2010/main" val="785318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547884" y="1502148"/>
            <a:ext cx="3332066" cy="400110"/>
          </a:xfrm>
          <a:prstGeom prst="rect">
            <a:avLst/>
          </a:prstGeom>
        </p:spPr>
        <p:txBody>
          <a:bodyPr wrap="none">
            <a:spAutoFit/>
          </a:bodyPr>
          <a:lstStyle/>
          <a:p>
            <a:pPr algn="ctr"/>
            <a:r>
              <a:rPr lang="es-CL" sz="2000" dirty="0" smtClean="0">
                <a:solidFill>
                  <a:schemeClr val="bg1"/>
                </a:solidFill>
                <a:latin typeface="Cambria"/>
                <a:cs typeface="Cambria"/>
              </a:rPr>
              <a:t>FLUJOGRAMA DE ATENCIÓN</a:t>
            </a:r>
            <a:endParaRPr lang="es-CL" sz="2000" dirty="0">
              <a:solidFill>
                <a:schemeClr val="bg1"/>
              </a:solidFill>
              <a:latin typeface="Cambria"/>
              <a:cs typeface="Cambria"/>
            </a:endParaRPr>
          </a:p>
        </p:txBody>
      </p:sp>
      <p:pic>
        <p:nvPicPr>
          <p:cNvPr id="3" name="Imagen 2"/>
          <p:cNvPicPr>
            <a:picLocks noChangeAspect="1"/>
          </p:cNvPicPr>
          <p:nvPr/>
        </p:nvPicPr>
        <p:blipFill>
          <a:blip r:embed="rId2"/>
          <a:stretch>
            <a:fillRect/>
          </a:stretch>
        </p:blipFill>
        <p:spPr>
          <a:xfrm>
            <a:off x="2085266" y="3018105"/>
            <a:ext cx="6958247" cy="2448272"/>
          </a:xfrm>
          <a:prstGeom prst="rect">
            <a:avLst/>
          </a:prstGeom>
        </p:spPr>
      </p:pic>
      <p:grpSp>
        <p:nvGrpSpPr>
          <p:cNvPr id="35" name="Grupo 34"/>
          <p:cNvGrpSpPr/>
          <p:nvPr/>
        </p:nvGrpSpPr>
        <p:grpSpPr>
          <a:xfrm>
            <a:off x="299252" y="2012598"/>
            <a:ext cx="1837369" cy="4664962"/>
            <a:chOff x="3712220" y="1892935"/>
            <a:chExt cx="2321408" cy="4965065"/>
          </a:xfrm>
        </p:grpSpPr>
        <p:grpSp>
          <p:nvGrpSpPr>
            <p:cNvPr id="36" name="Agrupar 4"/>
            <p:cNvGrpSpPr/>
            <p:nvPr/>
          </p:nvGrpSpPr>
          <p:grpSpPr>
            <a:xfrm>
              <a:off x="3720392" y="1892935"/>
              <a:ext cx="2313236" cy="2021120"/>
              <a:chOff x="323528" y="548680"/>
              <a:chExt cx="1365940" cy="2361807"/>
            </a:xfrm>
          </p:grpSpPr>
          <p:grpSp>
            <p:nvGrpSpPr>
              <p:cNvPr id="49" name="Agrupar 5"/>
              <p:cNvGrpSpPr/>
              <p:nvPr/>
            </p:nvGrpSpPr>
            <p:grpSpPr>
              <a:xfrm>
                <a:off x="611560" y="548680"/>
                <a:ext cx="792088" cy="1127583"/>
                <a:chOff x="611560" y="548680"/>
                <a:chExt cx="792088" cy="1127583"/>
              </a:xfrm>
            </p:grpSpPr>
            <p:sp>
              <p:nvSpPr>
                <p:cNvPr id="57" name="Elipse 56"/>
                <p:cNvSpPr/>
                <p:nvPr/>
              </p:nvSpPr>
              <p:spPr>
                <a:xfrm>
                  <a:off x="611560" y="548680"/>
                  <a:ext cx="792088" cy="72008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ES" sz="1400" b="1" dirty="0" smtClean="0">
                      <a:solidFill>
                        <a:srgbClr val="FFFFFF"/>
                      </a:solidFill>
                      <a:latin typeface="Cambria"/>
                      <a:cs typeface="Cambria"/>
                    </a:rPr>
                    <a:t>Inicio</a:t>
                  </a:r>
                  <a:endParaRPr lang="es-ES" sz="1400" b="1" dirty="0">
                    <a:solidFill>
                      <a:srgbClr val="FFFFFF"/>
                    </a:solidFill>
                    <a:latin typeface="Cambria"/>
                    <a:cs typeface="Cambria"/>
                  </a:endParaRPr>
                </a:p>
              </p:txBody>
            </p:sp>
            <p:sp>
              <p:nvSpPr>
                <p:cNvPr id="58" name="Flecha derecha 57"/>
                <p:cNvSpPr/>
                <p:nvPr/>
              </p:nvSpPr>
              <p:spPr>
                <a:xfrm rot="5400000">
                  <a:off x="856042" y="1363235"/>
                  <a:ext cx="284570" cy="341485"/>
                </a:xfrm>
                <a:prstGeom prst="rightArrow">
                  <a:avLst>
                    <a:gd name="adj1" fmla="val 60000"/>
                    <a:gd name="adj2" fmla="val 50000"/>
                  </a:avLst>
                </a:prstGeom>
                <a:solidFill>
                  <a:schemeClr val="accent1"/>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grpSp>
          <p:grpSp>
            <p:nvGrpSpPr>
              <p:cNvPr id="50" name="Agrupar 6"/>
              <p:cNvGrpSpPr/>
              <p:nvPr/>
            </p:nvGrpSpPr>
            <p:grpSpPr>
              <a:xfrm>
                <a:off x="323528" y="1700808"/>
                <a:ext cx="1365940" cy="1209679"/>
                <a:chOff x="2483768" y="0"/>
                <a:chExt cx="1365940" cy="1209679"/>
              </a:xfrm>
            </p:grpSpPr>
            <p:grpSp>
              <p:nvGrpSpPr>
                <p:cNvPr id="51" name="Agrupar 7"/>
                <p:cNvGrpSpPr/>
                <p:nvPr/>
              </p:nvGrpSpPr>
              <p:grpSpPr>
                <a:xfrm>
                  <a:off x="2483768" y="0"/>
                  <a:ext cx="1365940" cy="758855"/>
                  <a:chOff x="1619611" y="0"/>
                  <a:chExt cx="1365940" cy="758855"/>
                </a:xfrm>
              </p:grpSpPr>
              <p:sp>
                <p:nvSpPr>
                  <p:cNvPr id="55" name="Rectángulo redondeado 54"/>
                  <p:cNvSpPr/>
                  <p:nvPr/>
                </p:nvSpPr>
                <p:spPr>
                  <a:xfrm>
                    <a:off x="1619611" y="0"/>
                    <a:ext cx="1365940" cy="758855"/>
                  </a:xfrm>
                  <a:prstGeom prst="roundRect">
                    <a:avLst>
                      <a:gd name="adj" fmla="val 10000"/>
                    </a:avLst>
                  </a:prstGeom>
                </p:spPr>
                <p:style>
                  <a:lnRef idx="3">
                    <a:schemeClr val="lt1"/>
                  </a:lnRef>
                  <a:fillRef idx="1">
                    <a:schemeClr val="accent1"/>
                  </a:fillRef>
                  <a:effectRef idx="1">
                    <a:schemeClr val="accent1"/>
                  </a:effectRef>
                  <a:fontRef idx="minor">
                    <a:schemeClr val="lt1"/>
                  </a:fontRef>
                </p:style>
              </p:sp>
              <p:sp>
                <p:nvSpPr>
                  <p:cNvPr id="56" name="Rectángulo 55"/>
                  <p:cNvSpPr/>
                  <p:nvPr/>
                </p:nvSpPr>
                <p:spPr>
                  <a:xfrm>
                    <a:off x="1641837" y="22226"/>
                    <a:ext cx="1321488" cy="7144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600" b="1" i="0" kern="1200" dirty="0" smtClean="0">
                        <a:solidFill>
                          <a:srgbClr val="FFFFFF"/>
                        </a:solidFill>
                        <a:latin typeface="Cambria"/>
                        <a:cs typeface="Cambria"/>
                      </a:rPr>
                      <a:t>Proceso de Ingreso</a:t>
                    </a:r>
                    <a:endParaRPr lang="es-ES" sz="1600" b="1" i="0" kern="1200" dirty="0">
                      <a:solidFill>
                        <a:srgbClr val="FFFFFF"/>
                      </a:solidFill>
                      <a:latin typeface="Cambria"/>
                      <a:cs typeface="Cambria"/>
                    </a:endParaRPr>
                  </a:p>
                </p:txBody>
              </p:sp>
            </p:grpSp>
            <p:grpSp>
              <p:nvGrpSpPr>
                <p:cNvPr id="52" name="Agrupar 8"/>
                <p:cNvGrpSpPr/>
                <p:nvPr/>
              </p:nvGrpSpPr>
              <p:grpSpPr>
                <a:xfrm>
                  <a:off x="2995995" y="806285"/>
                  <a:ext cx="341485" cy="403394"/>
                  <a:chOff x="2131838" y="806285"/>
                  <a:chExt cx="341485" cy="403394"/>
                </a:xfrm>
              </p:grpSpPr>
              <p:sp>
                <p:nvSpPr>
                  <p:cNvPr id="53" name="Flecha derecha 52"/>
                  <p:cNvSpPr/>
                  <p:nvPr/>
                </p:nvSpPr>
                <p:spPr>
                  <a:xfrm rot="5400000">
                    <a:off x="2160296" y="896651"/>
                    <a:ext cx="284570" cy="341485"/>
                  </a:xfrm>
                  <a:prstGeom prst="rightArrow">
                    <a:avLst>
                      <a:gd name="adj1" fmla="val 60000"/>
                      <a:gd name="adj2" fmla="val 50000"/>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54" name="Flecha derecha 6"/>
                  <p:cNvSpPr/>
                  <p:nvPr/>
                </p:nvSpPr>
                <p:spPr>
                  <a:xfrm>
                    <a:off x="2200136" y="806285"/>
                    <a:ext cx="204891" cy="199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600" b="1" i="0" kern="1200">
                      <a:solidFill>
                        <a:srgbClr val="FFFFFF"/>
                      </a:solidFill>
                      <a:latin typeface="Cambria"/>
                      <a:cs typeface="Cambria"/>
                    </a:endParaRPr>
                  </a:p>
                </p:txBody>
              </p:sp>
            </p:grpSp>
          </p:grpSp>
        </p:grpSp>
        <p:grpSp>
          <p:nvGrpSpPr>
            <p:cNvPr id="37" name="Agrupar 17"/>
            <p:cNvGrpSpPr/>
            <p:nvPr/>
          </p:nvGrpSpPr>
          <p:grpSpPr>
            <a:xfrm>
              <a:off x="3712220" y="4183420"/>
              <a:ext cx="2321407" cy="1078121"/>
              <a:chOff x="4211960" y="25235"/>
              <a:chExt cx="1365940" cy="1169656"/>
            </a:xfrm>
            <a:solidFill>
              <a:schemeClr val="accent3">
                <a:lumMod val="50000"/>
              </a:schemeClr>
            </a:solidFill>
          </p:grpSpPr>
          <p:grpSp>
            <p:nvGrpSpPr>
              <p:cNvPr id="45" name="Agrupar 18"/>
              <p:cNvGrpSpPr/>
              <p:nvPr/>
            </p:nvGrpSpPr>
            <p:grpSpPr>
              <a:xfrm>
                <a:off x="4211960" y="25235"/>
                <a:ext cx="1365940" cy="758855"/>
                <a:chOff x="1619611" y="1138284"/>
                <a:chExt cx="1365940" cy="758855"/>
              </a:xfrm>
              <a:grpFill/>
            </p:grpSpPr>
            <p:sp>
              <p:nvSpPr>
                <p:cNvPr id="47" name="Rectángulo redondeado 46"/>
                <p:cNvSpPr/>
                <p:nvPr/>
              </p:nvSpPr>
              <p:spPr>
                <a:xfrm>
                  <a:off x="1619611" y="1138284"/>
                  <a:ext cx="1365940" cy="758855"/>
                </a:xfrm>
                <a:prstGeom prst="roundRect">
                  <a:avLst>
                    <a:gd name="adj" fmla="val 10000"/>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48" name="Rectángulo 47"/>
                <p:cNvSpPr/>
                <p:nvPr/>
              </p:nvSpPr>
              <p:spPr>
                <a:xfrm>
                  <a:off x="1641837" y="1160510"/>
                  <a:ext cx="1321488" cy="714403"/>
                </a:xfrm>
                <a:prstGeom prst="rect">
                  <a:avLst/>
                </a:prstGeom>
              </p:spPr>
              <p:style>
                <a:lnRef idx="3">
                  <a:schemeClr val="lt1"/>
                </a:lnRef>
                <a:fillRef idx="1">
                  <a:schemeClr val="accent1"/>
                </a:fillRef>
                <a:effectRef idx="1">
                  <a:schemeClr val="accent1"/>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400" b="1" i="0" kern="1200" dirty="0" smtClean="0">
                      <a:solidFill>
                        <a:srgbClr val="FFFFFF"/>
                      </a:solidFill>
                      <a:latin typeface="Cambria"/>
                      <a:cs typeface="Cambria"/>
                    </a:rPr>
                    <a:t>Proceso de Tratamiento</a:t>
                  </a:r>
                  <a:endParaRPr lang="es-ES" sz="1400" b="1" i="0" kern="1200" dirty="0">
                    <a:solidFill>
                      <a:srgbClr val="FFFFFF"/>
                    </a:solidFill>
                    <a:latin typeface="Cambria"/>
                    <a:cs typeface="Cambria"/>
                  </a:endParaRPr>
                </a:p>
              </p:txBody>
            </p:sp>
          </p:grpSp>
          <p:sp>
            <p:nvSpPr>
              <p:cNvPr id="46" name="Flecha derecha 45"/>
              <p:cNvSpPr/>
              <p:nvPr/>
            </p:nvSpPr>
            <p:spPr>
              <a:xfrm rot="5400000">
                <a:off x="4752645" y="881862"/>
                <a:ext cx="284573" cy="341485"/>
              </a:xfrm>
              <a:prstGeom prst="rightArrow">
                <a:avLst>
                  <a:gd name="adj1" fmla="val 60000"/>
                  <a:gd name="adj2" fmla="val 50000"/>
                </a:avLst>
              </a:prstGeom>
              <a:grp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grpSp>
        <p:grpSp>
          <p:nvGrpSpPr>
            <p:cNvPr id="38" name="Agrupar 24"/>
            <p:cNvGrpSpPr/>
            <p:nvPr/>
          </p:nvGrpSpPr>
          <p:grpSpPr>
            <a:xfrm>
              <a:off x="3742617" y="5321703"/>
              <a:ext cx="2291009" cy="1536297"/>
              <a:chOff x="323528" y="4005064"/>
              <a:chExt cx="1365940" cy="1872208"/>
            </a:xfrm>
          </p:grpSpPr>
          <p:grpSp>
            <p:nvGrpSpPr>
              <p:cNvPr id="39" name="Agrupar 25"/>
              <p:cNvGrpSpPr/>
              <p:nvPr/>
            </p:nvGrpSpPr>
            <p:grpSpPr>
              <a:xfrm>
                <a:off x="611560" y="4850258"/>
                <a:ext cx="792088" cy="1027014"/>
                <a:chOff x="611560" y="4850258"/>
                <a:chExt cx="792088" cy="1027014"/>
              </a:xfrm>
            </p:grpSpPr>
            <p:sp>
              <p:nvSpPr>
                <p:cNvPr id="43" name="Elipse 42"/>
                <p:cNvSpPr/>
                <p:nvPr/>
              </p:nvSpPr>
              <p:spPr>
                <a:xfrm>
                  <a:off x="611560" y="5157192"/>
                  <a:ext cx="792088" cy="72008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ES" sz="1400" b="1" dirty="0" smtClean="0">
                      <a:solidFill>
                        <a:srgbClr val="FFFFFF"/>
                      </a:solidFill>
                      <a:latin typeface="Cambria"/>
                      <a:cs typeface="Cambria"/>
                    </a:rPr>
                    <a:t>Fin</a:t>
                  </a:r>
                  <a:endParaRPr lang="es-ES" sz="1400" b="1" dirty="0">
                    <a:solidFill>
                      <a:srgbClr val="FFFFFF"/>
                    </a:solidFill>
                    <a:latin typeface="Cambria"/>
                    <a:cs typeface="Cambria"/>
                  </a:endParaRPr>
                </a:p>
              </p:txBody>
            </p:sp>
            <p:sp>
              <p:nvSpPr>
                <p:cNvPr id="44" name="Flecha derecha 43"/>
                <p:cNvSpPr/>
                <p:nvPr/>
              </p:nvSpPr>
              <p:spPr>
                <a:xfrm rot="5400000">
                  <a:off x="856042" y="4821800"/>
                  <a:ext cx="284570" cy="341485"/>
                </a:xfrm>
                <a:prstGeom prst="rightArrow">
                  <a:avLst>
                    <a:gd name="adj1" fmla="val 60000"/>
                    <a:gd name="adj2" fmla="val 50000"/>
                  </a:avLst>
                </a:prstGeom>
                <a:solidFill>
                  <a:srgbClr val="403152"/>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grpSp>
          <p:grpSp>
            <p:nvGrpSpPr>
              <p:cNvPr id="40" name="Agrupar 26"/>
              <p:cNvGrpSpPr/>
              <p:nvPr/>
            </p:nvGrpSpPr>
            <p:grpSpPr>
              <a:xfrm>
                <a:off x="323528" y="4005064"/>
                <a:ext cx="1365940" cy="758855"/>
                <a:chOff x="1619611" y="2276567"/>
                <a:chExt cx="1365940" cy="758855"/>
              </a:xfrm>
            </p:grpSpPr>
            <p:sp>
              <p:nvSpPr>
                <p:cNvPr id="41" name="Rectángulo redondeado 40"/>
                <p:cNvSpPr/>
                <p:nvPr/>
              </p:nvSpPr>
              <p:spPr>
                <a:xfrm>
                  <a:off x="1619611" y="2276567"/>
                  <a:ext cx="1365940" cy="758855"/>
                </a:xfrm>
                <a:prstGeom prst="roundRect">
                  <a:avLst>
                    <a:gd name="adj" fmla="val 10000"/>
                  </a:avLst>
                </a:prstGeom>
                <a:solidFill>
                  <a:schemeClr val="accent4">
                    <a:lumMod val="50000"/>
                  </a:schemeClr>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42" name="Rectángulo 41"/>
                <p:cNvSpPr/>
                <p:nvPr/>
              </p:nvSpPr>
              <p:spPr>
                <a:xfrm>
                  <a:off x="1641837" y="2298793"/>
                  <a:ext cx="1321488" cy="714403"/>
                </a:xfrm>
                <a:prstGeom prst="rect">
                  <a:avLst/>
                </a:prstGeom>
                <a:solidFill>
                  <a:srgbClr val="92D050"/>
                </a:solidFill>
              </p:spPr>
              <p:style>
                <a:lnRef idx="3">
                  <a:schemeClr val="lt1"/>
                </a:lnRef>
                <a:fillRef idx="1">
                  <a:schemeClr val="accent1"/>
                </a:fillRef>
                <a:effectRef idx="1">
                  <a:schemeClr val="accent1"/>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600" b="1" i="0" kern="1200" dirty="0" smtClean="0">
                      <a:solidFill>
                        <a:srgbClr val="FFFFFF"/>
                      </a:solidFill>
                      <a:latin typeface="Cambria"/>
                      <a:cs typeface="Cambria"/>
                    </a:rPr>
                    <a:t>Proceso de Egreso</a:t>
                  </a:r>
                  <a:endParaRPr lang="es-ES" sz="1600" b="1" i="0" kern="1200" dirty="0">
                    <a:solidFill>
                      <a:srgbClr val="FFFFFF"/>
                    </a:solidFill>
                    <a:latin typeface="Cambria"/>
                    <a:cs typeface="Cambria"/>
                  </a:endParaRPr>
                </a:p>
              </p:txBody>
            </p:sp>
          </p:grpSp>
        </p:grpSp>
      </p:grpSp>
    </p:spTree>
    <p:extLst>
      <p:ext uri="{BB962C8B-B14F-4D97-AF65-F5344CB8AC3E}">
        <p14:creationId xmlns:p14="http://schemas.microsoft.com/office/powerpoint/2010/main" val="3421833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54646" y="2946775"/>
            <a:ext cx="6083994" cy="1111073"/>
          </a:xfrm>
          <a:prstGeom prst="rect">
            <a:avLst/>
          </a:prstGeom>
          <a:noFill/>
        </p:spPr>
        <p:txBody>
          <a:bodyPr wrap="square" rtlCol="0">
            <a:spAutoFit/>
          </a:bodyPr>
          <a:lstStyle/>
          <a:p>
            <a:pPr algn="ctr">
              <a:lnSpc>
                <a:spcPct val="130000"/>
              </a:lnSpc>
            </a:pPr>
            <a:r>
              <a:rPr lang="es-ES_tradnl" sz="2400" b="1" dirty="0" smtClean="0">
                <a:solidFill>
                  <a:schemeClr val="bg1">
                    <a:lumMod val="50000"/>
                  </a:schemeClr>
                </a:solidFill>
                <a:latin typeface="Cambria"/>
                <a:cs typeface="Cambria"/>
              </a:rPr>
              <a:t>Presentación</a:t>
            </a:r>
          </a:p>
          <a:p>
            <a:pPr algn="ctr">
              <a:lnSpc>
                <a:spcPct val="130000"/>
              </a:lnSpc>
            </a:pPr>
            <a:r>
              <a:rPr lang="es-ES_tradnl" sz="2400" b="1" dirty="0" smtClean="0">
                <a:solidFill>
                  <a:schemeClr val="bg1">
                    <a:lumMod val="50000"/>
                  </a:schemeClr>
                </a:solidFill>
                <a:latin typeface="Cambria"/>
                <a:cs typeface="Cambria"/>
              </a:rPr>
              <a:t> </a:t>
            </a:r>
            <a:r>
              <a:rPr lang="es-ES_tradnl" sz="2800" b="1" dirty="0" smtClean="0">
                <a:solidFill>
                  <a:schemeClr val="bg1">
                    <a:lumMod val="50000"/>
                  </a:schemeClr>
                </a:solidFill>
                <a:latin typeface="Cambria"/>
                <a:cs typeface="Cambria"/>
              </a:rPr>
              <a:t>“Área Psicosocial”</a:t>
            </a:r>
          </a:p>
        </p:txBody>
      </p:sp>
    </p:spTree>
    <p:extLst>
      <p:ext uri="{BB962C8B-B14F-4D97-AF65-F5344CB8AC3E}">
        <p14:creationId xmlns:p14="http://schemas.microsoft.com/office/powerpoint/2010/main" val="34964383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554646" y="2946775"/>
            <a:ext cx="6083994" cy="2092881"/>
          </a:xfrm>
          <a:prstGeom prst="rect">
            <a:avLst/>
          </a:prstGeom>
          <a:noFill/>
        </p:spPr>
        <p:txBody>
          <a:bodyPr wrap="square" rtlCol="0">
            <a:spAutoFit/>
          </a:bodyPr>
          <a:lstStyle/>
          <a:p>
            <a:pPr algn="ctr">
              <a:lnSpc>
                <a:spcPct val="130000"/>
              </a:lnSpc>
            </a:pPr>
            <a:r>
              <a:rPr lang="es-ES_tradnl" sz="2400" b="1" dirty="0" smtClean="0">
                <a:solidFill>
                  <a:schemeClr val="bg1">
                    <a:lumMod val="50000"/>
                  </a:schemeClr>
                </a:solidFill>
                <a:latin typeface="Cambria"/>
                <a:cs typeface="Cambria"/>
              </a:rPr>
              <a:t>Corporación de Rehabilitación</a:t>
            </a:r>
          </a:p>
          <a:p>
            <a:pPr algn="ctr">
              <a:lnSpc>
                <a:spcPct val="130000"/>
              </a:lnSpc>
            </a:pPr>
            <a:r>
              <a:rPr lang="es-ES_tradnl" sz="2400" b="1" dirty="0" smtClean="0">
                <a:solidFill>
                  <a:schemeClr val="bg1">
                    <a:lumMod val="50000"/>
                  </a:schemeClr>
                </a:solidFill>
                <a:latin typeface="Cambria"/>
                <a:cs typeface="Cambria"/>
              </a:rPr>
              <a:t> </a:t>
            </a:r>
            <a:r>
              <a:rPr lang="es-ES_tradnl" sz="2800" b="1" dirty="0" smtClean="0">
                <a:solidFill>
                  <a:schemeClr val="bg1">
                    <a:lumMod val="50000"/>
                  </a:schemeClr>
                </a:solidFill>
                <a:latin typeface="Cambria"/>
                <a:cs typeface="Cambria"/>
              </a:rPr>
              <a:t>“Club de Leones Cruz del Sur”</a:t>
            </a:r>
          </a:p>
          <a:p>
            <a:pPr algn="ctr">
              <a:lnSpc>
                <a:spcPct val="130000"/>
              </a:lnSpc>
            </a:pPr>
            <a:r>
              <a:rPr lang="es-ES_tradnl" sz="2400" b="1" dirty="0" smtClean="0">
                <a:solidFill>
                  <a:schemeClr val="bg1">
                    <a:lumMod val="50000"/>
                  </a:schemeClr>
                </a:solidFill>
                <a:latin typeface="Cambria"/>
                <a:cs typeface="Cambria"/>
              </a:rPr>
              <a:t>Magallanes, Chile.</a:t>
            </a:r>
            <a:endParaRPr lang="es-ES_tradnl" sz="2400" b="1" dirty="0">
              <a:solidFill>
                <a:schemeClr val="bg1">
                  <a:lumMod val="50000"/>
                </a:schemeClr>
              </a:solidFill>
              <a:latin typeface="Cambria"/>
              <a:cs typeface="Cambria"/>
            </a:endParaRPr>
          </a:p>
          <a:p>
            <a:pPr algn="ctr">
              <a:lnSpc>
                <a:spcPct val="130000"/>
              </a:lnSpc>
            </a:pPr>
            <a:r>
              <a:rPr lang="es-ES_tradnl" sz="2400" b="1" dirty="0" smtClean="0">
                <a:solidFill>
                  <a:schemeClr val="bg1">
                    <a:lumMod val="50000"/>
                  </a:schemeClr>
                </a:solidFill>
                <a:latin typeface="Cambria"/>
                <a:cs typeface="Cambria"/>
              </a:rPr>
              <a:t>ÁREA PSICOSOCIAL</a:t>
            </a:r>
          </a:p>
        </p:txBody>
      </p:sp>
    </p:spTree>
    <p:extLst>
      <p:ext uri="{BB962C8B-B14F-4D97-AF65-F5344CB8AC3E}">
        <p14:creationId xmlns:p14="http://schemas.microsoft.com/office/powerpoint/2010/main" val="2378592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5662442" y="1494877"/>
            <a:ext cx="2353401" cy="400110"/>
          </a:xfrm>
          <a:prstGeom prst="rect">
            <a:avLst/>
          </a:prstGeom>
        </p:spPr>
        <p:txBody>
          <a:bodyPr wrap="none">
            <a:spAutoFit/>
          </a:bodyPr>
          <a:lstStyle/>
          <a:p>
            <a:pPr algn="ctr"/>
            <a:r>
              <a:rPr lang="es-CL" sz="2000" dirty="0" smtClean="0">
                <a:solidFill>
                  <a:schemeClr val="bg1"/>
                </a:solidFill>
                <a:latin typeface="Cambria"/>
                <a:cs typeface="Cambria"/>
              </a:rPr>
              <a:t>AREA PSICOSOCIAL</a:t>
            </a:r>
            <a:endParaRPr lang="es-CL" sz="2000" dirty="0">
              <a:solidFill>
                <a:schemeClr val="bg1"/>
              </a:solidFill>
              <a:latin typeface="Cambria"/>
              <a:cs typeface="Cambria"/>
            </a:endParaRPr>
          </a:p>
        </p:txBody>
      </p:sp>
      <p:sp>
        <p:nvSpPr>
          <p:cNvPr id="6" name="Rectángulo 5"/>
          <p:cNvSpPr/>
          <p:nvPr/>
        </p:nvSpPr>
        <p:spPr>
          <a:xfrm>
            <a:off x="164206" y="3342023"/>
            <a:ext cx="1790164" cy="9272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Atención Ambulatoria Servicio Social </a:t>
            </a:r>
            <a:endParaRPr lang="es-CL" dirty="0"/>
          </a:p>
        </p:txBody>
      </p:sp>
      <p:sp>
        <p:nvSpPr>
          <p:cNvPr id="8" name="Rectángulo 7"/>
          <p:cNvSpPr/>
          <p:nvPr/>
        </p:nvSpPr>
        <p:spPr>
          <a:xfrm>
            <a:off x="4413159" y="2788247"/>
            <a:ext cx="1863147" cy="605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Ficha Social  </a:t>
            </a:r>
            <a:endParaRPr lang="es-CL" dirty="0"/>
          </a:p>
        </p:txBody>
      </p:sp>
      <p:sp>
        <p:nvSpPr>
          <p:cNvPr id="9" name="Rectángulo 8"/>
          <p:cNvSpPr/>
          <p:nvPr/>
        </p:nvSpPr>
        <p:spPr>
          <a:xfrm>
            <a:off x="2144333" y="1912513"/>
            <a:ext cx="2015543" cy="6053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Actividad  </a:t>
            </a:r>
            <a:endParaRPr lang="es-CL" dirty="0"/>
          </a:p>
        </p:txBody>
      </p:sp>
      <p:sp>
        <p:nvSpPr>
          <p:cNvPr id="10" name="Rectángulo 9"/>
          <p:cNvSpPr/>
          <p:nvPr/>
        </p:nvSpPr>
        <p:spPr>
          <a:xfrm>
            <a:off x="2170084" y="3441820"/>
            <a:ext cx="1989792" cy="605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Ingreso </a:t>
            </a:r>
            <a:endParaRPr lang="es-CL" dirty="0"/>
          </a:p>
        </p:txBody>
      </p:sp>
      <p:sp>
        <p:nvSpPr>
          <p:cNvPr id="11" name="Rectángulo 10"/>
          <p:cNvSpPr/>
          <p:nvPr/>
        </p:nvSpPr>
        <p:spPr>
          <a:xfrm>
            <a:off x="6529589" y="3676799"/>
            <a:ext cx="2205506" cy="745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100% NNA</a:t>
            </a:r>
          </a:p>
          <a:p>
            <a:pPr algn="ctr"/>
            <a:r>
              <a:rPr lang="es-CL" dirty="0" smtClean="0"/>
              <a:t>100% Adultos (Dependientes)</a:t>
            </a:r>
            <a:endParaRPr lang="es-CL" dirty="0"/>
          </a:p>
        </p:txBody>
      </p:sp>
      <p:sp>
        <p:nvSpPr>
          <p:cNvPr id="13" name="Rectángulo 12"/>
          <p:cNvSpPr/>
          <p:nvPr/>
        </p:nvSpPr>
        <p:spPr>
          <a:xfrm>
            <a:off x="4413159" y="1912513"/>
            <a:ext cx="1863147" cy="59248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Instrumentos </a:t>
            </a:r>
            <a:endParaRPr lang="es-CL" dirty="0"/>
          </a:p>
        </p:txBody>
      </p:sp>
      <p:sp>
        <p:nvSpPr>
          <p:cNvPr id="15" name="Rectángulo 14"/>
          <p:cNvSpPr/>
          <p:nvPr/>
        </p:nvSpPr>
        <p:spPr>
          <a:xfrm>
            <a:off x="4413159" y="3676800"/>
            <a:ext cx="1863147" cy="592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 Sobrecarga del Cuidador</a:t>
            </a:r>
            <a:endParaRPr lang="es-CL" dirty="0"/>
          </a:p>
        </p:txBody>
      </p:sp>
      <p:sp>
        <p:nvSpPr>
          <p:cNvPr id="16" name="Rectángulo 15"/>
          <p:cNvSpPr/>
          <p:nvPr/>
        </p:nvSpPr>
        <p:spPr>
          <a:xfrm>
            <a:off x="6529589" y="1960764"/>
            <a:ext cx="2205506" cy="59248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 Usuario </a:t>
            </a:r>
            <a:endParaRPr lang="es-CL" dirty="0"/>
          </a:p>
        </p:txBody>
      </p:sp>
      <p:sp>
        <p:nvSpPr>
          <p:cNvPr id="17" name="Rectángulo 16"/>
          <p:cNvSpPr/>
          <p:nvPr/>
        </p:nvSpPr>
        <p:spPr>
          <a:xfrm>
            <a:off x="4413158" y="4552534"/>
            <a:ext cx="1863147" cy="592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IVADEC</a:t>
            </a:r>
            <a:endParaRPr lang="es-CL" dirty="0"/>
          </a:p>
        </p:txBody>
      </p:sp>
      <p:sp>
        <p:nvSpPr>
          <p:cNvPr id="22" name="Rectángulo 21"/>
          <p:cNvSpPr/>
          <p:nvPr/>
        </p:nvSpPr>
        <p:spPr>
          <a:xfrm>
            <a:off x="2170084" y="5375927"/>
            <a:ext cx="1989792" cy="605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Egreso </a:t>
            </a:r>
            <a:endParaRPr lang="es-CL" dirty="0"/>
          </a:p>
        </p:txBody>
      </p:sp>
      <p:sp>
        <p:nvSpPr>
          <p:cNvPr id="23" name="Rectángulo 22"/>
          <p:cNvSpPr/>
          <p:nvPr/>
        </p:nvSpPr>
        <p:spPr>
          <a:xfrm>
            <a:off x="4413157" y="5375927"/>
            <a:ext cx="1863147" cy="605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IVADEC</a:t>
            </a:r>
            <a:endParaRPr lang="es-CL" dirty="0"/>
          </a:p>
        </p:txBody>
      </p:sp>
      <p:sp>
        <p:nvSpPr>
          <p:cNvPr id="25" name="Rectángulo 24"/>
          <p:cNvSpPr/>
          <p:nvPr/>
        </p:nvSpPr>
        <p:spPr>
          <a:xfrm>
            <a:off x="6529589" y="4565132"/>
            <a:ext cx="2205506" cy="605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100% Usuarios mayores de 6 meses</a:t>
            </a:r>
            <a:endParaRPr lang="es-CL" dirty="0"/>
          </a:p>
        </p:txBody>
      </p:sp>
      <p:sp>
        <p:nvSpPr>
          <p:cNvPr id="26" name="Rectángulo 25"/>
          <p:cNvSpPr/>
          <p:nvPr/>
        </p:nvSpPr>
        <p:spPr>
          <a:xfrm>
            <a:off x="6529589" y="6143915"/>
            <a:ext cx="2205506" cy="5813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100</a:t>
            </a:r>
            <a:r>
              <a:rPr lang="es-CL" dirty="0" smtClean="0"/>
              <a:t>% Usuarios</a:t>
            </a:r>
            <a:endParaRPr lang="es-CL" dirty="0"/>
          </a:p>
        </p:txBody>
      </p:sp>
      <p:sp>
        <p:nvSpPr>
          <p:cNvPr id="27" name="Rectángulo 26"/>
          <p:cNvSpPr/>
          <p:nvPr/>
        </p:nvSpPr>
        <p:spPr>
          <a:xfrm>
            <a:off x="4413159" y="6143915"/>
            <a:ext cx="1863147" cy="605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Pauta de Egreso</a:t>
            </a:r>
            <a:endParaRPr lang="es-CL" dirty="0"/>
          </a:p>
        </p:txBody>
      </p:sp>
      <p:sp>
        <p:nvSpPr>
          <p:cNvPr id="28" name="Rectángulo 27"/>
          <p:cNvSpPr/>
          <p:nvPr/>
        </p:nvSpPr>
        <p:spPr>
          <a:xfrm>
            <a:off x="6517555" y="2788247"/>
            <a:ext cx="2205506" cy="5813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100</a:t>
            </a:r>
            <a:r>
              <a:rPr lang="es-CL" dirty="0" smtClean="0"/>
              <a:t>% Usuarios</a:t>
            </a:r>
            <a:endParaRPr lang="es-CL" dirty="0"/>
          </a:p>
        </p:txBody>
      </p:sp>
      <p:sp>
        <p:nvSpPr>
          <p:cNvPr id="29" name="Rectángulo 28"/>
          <p:cNvSpPr/>
          <p:nvPr/>
        </p:nvSpPr>
        <p:spPr>
          <a:xfrm>
            <a:off x="6517555" y="5358155"/>
            <a:ext cx="2205506" cy="605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100% de los Aplicados</a:t>
            </a:r>
            <a:endParaRPr lang="es-CL" dirty="0"/>
          </a:p>
        </p:txBody>
      </p:sp>
    </p:spTree>
    <p:extLst>
      <p:ext uri="{BB962C8B-B14F-4D97-AF65-F5344CB8AC3E}">
        <p14:creationId xmlns:p14="http://schemas.microsoft.com/office/powerpoint/2010/main" val="3519421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p:cNvSpPr/>
          <p:nvPr/>
        </p:nvSpPr>
        <p:spPr>
          <a:xfrm>
            <a:off x="164206" y="3342023"/>
            <a:ext cx="1790164" cy="9272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Atención Ambulatoria Psicología </a:t>
            </a:r>
            <a:endParaRPr lang="es-CL" dirty="0"/>
          </a:p>
        </p:txBody>
      </p:sp>
      <p:sp>
        <p:nvSpPr>
          <p:cNvPr id="21" name="Rectángulo 20"/>
          <p:cNvSpPr/>
          <p:nvPr/>
        </p:nvSpPr>
        <p:spPr>
          <a:xfrm>
            <a:off x="4413159" y="2788247"/>
            <a:ext cx="1863147" cy="605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Ficha Psicológica  </a:t>
            </a:r>
            <a:endParaRPr lang="es-CL" dirty="0"/>
          </a:p>
        </p:txBody>
      </p:sp>
      <p:sp>
        <p:nvSpPr>
          <p:cNvPr id="24" name="Rectángulo 23"/>
          <p:cNvSpPr/>
          <p:nvPr/>
        </p:nvSpPr>
        <p:spPr>
          <a:xfrm>
            <a:off x="2144333" y="1912513"/>
            <a:ext cx="2015543" cy="6053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Actividad  </a:t>
            </a:r>
            <a:endParaRPr lang="es-CL" dirty="0"/>
          </a:p>
        </p:txBody>
      </p:sp>
      <p:sp>
        <p:nvSpPr>
          <p:cNvPr id="30" name="Rectángulo 29"/>
          <p:cNvSpPr/>
          <p:nvPr/>
        </p:nvSpPr>
        <p:spPr>
          <a:xfrm>
            <a:off x="2144333" y="4108308"/>
            <a:ext cx="1989792" cy="605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Ingreso</a:t>
            </a:r>
            <a:endParaRPr lang="es-CL" dirty="0"/>
          </a:p>
        </p:txBody>
      </p:sp>
      <p:sp>
        <p:nvSpPr>
          <p:cNvPr id="31" name="Rectángulo 30"/>
          <p:cNvSpPr/>
          <p:nvPr/>
        </p:nvSpPr>
        <p:spPr>
          <a:xfrm>
            <a:off x="6511155" y="3670346"/>
            <a:ext cx="1863147" cy="592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smtClean="0"/>
          </a:p>
          <a:p>
            <a:pPr algn="ctr"/>
            <a:r>
              <a:rPr lang="es-CL" dirty="0" smtClean="0"/>
              <a:t>100</a:t>
            </a:r>
            <a:r>
              <a:rPr lang="es-CL" dirty="0"/>
              <a:t>% aplicados (Universal) </a:t>
            </a:r>
          </a:p>
          <a:p>
            <a:pPr algn="ctr"/>
            <a:endParaRPr lang="es-CL" dirty="0"/>
          </a:p>
        </p:txBody>
      </p:sp>
      <p:sp>
        <p:nvSpPr>
          <p:cNvPr id="32" name="Rectángulo 31"/>
          <p:cNvSpPr/>
          <p:nvPr/>
        </p:nvSpPr>
        <p:spPr>
          <a:xfrm>
            <a:off x="6529589" y="2775339"/>
            <a:ext cx="1863147" cy="605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100% aplicados (Universal) </a:t>
            </a:r>
            <a:endParaRPr lang="es-CL" dirty="0"/>
          </a:p>
        </p:txBody>
      </p:sp>
      <p:sp>
        <p:nvSpPr>
          <p:cNvPr id="33" name="Rectángulo 32"/>
          <p:cNvSpPr/>
          <p:nvPr/>
        </p:nvSpPr>
        <p:spPr>
          <a:xfrm>
            <a:off x="4413159" y="1912513"/>
            <a:ext cx="1863147" cy="59248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Instrumentos </a:t>
            </a:r>
            <a:endParaRPr lang="es-CL" dirty="0"/>
          </a:p>
        </p:txBody>
      </p:sp>
      <p:sp>
        <p:nvSpPr>
          <p:cNvPr id="35" name="Rectángulo 34"/>
          <p:cNvSpPr/>
          <p:nvPr/>
        </p:nvSpPr>
        <p:spPr>
          <a:xfrm>
            <a:off x="4413159" y="3676800"/>
            <a:ext cx="1863147" cy="592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 MMSE</a:t>
            </a:r>
            <a:endParaRPr lang="es-CL" dirty="0"/>
          </a:p>
        </p:txBody>
      </p:sp>
      <p:sp>
        <p:nvSpPr>
          <p:cNvPr id="36" name="Rectángulo 35"/>
          <p:cNvSpPr/>
          <p:nvPr/>
        </p:nvSpPr>
        <p:spPr>
          <a:xfrm>
            <a:off x="6529589" y="1960764"/>
            <a:ext cx="1863147" cy="59248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 Usuarios </a:t>
            </a:r>
            <a:endParaRPr lang="es-CL" dirty="0"/>
          </a:p>
        </p:txBody>
      </p:sp>
      <p:sp>
        <p:nvSpPr>
          <p:cNvPr id="37" name="Rectángulo 36"/>
          <p:cNvSpPr/>
          <p:nvPr/>
        </p:nvSpPr>
        <p:spPr>
          <a:xfrm>
            <a:off x="4413158" y="4552534"/>
            <a:ext cx="1863147" cy="592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BDI - CDI (adulto y niño)</a:t>
            </a:r>
            <a:endParaRPr lang="es-CL" dirty="0"/>
          </a:p>
        </p:txBody>
      </p:sp>
      <p:sp>
        <p:nvSpPr>
          <p:cNvPr id="40" name="Rectángulo 39"/>
          <p:cNvSpPr/>
          <p:nvPr/>
        </p:nvSpPr>
        <p:spPr>
          <a:xfrm>
            <a:off x="6529589" y="4552534"/>
            <a:ext cx="1863147" cy="779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100% aplicados Según Corresponda</a:t>
            </a:r>
            <a:endParaRPr lang="es-CL" dirty="0"/>
          </a:p>
        </p:txBody>
      </p:sp>
      <p:sp>
        <p:nvSpPr>
          <p:cNvPr id="42" name="Rectángulo 41"/>
          <p:cNvSpPr/>
          <p:nvPr/>
        </p:nvSpPr>
        <p:spPr>
          <a:xfrm>
            <a:off x="4413159" y="5634419"/>
            <a:ext cx="1863147" cy="605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FAB (</a:t>
            </a:r>
            <a:r>
              <a:rPr lang="es-CL" dirty="0" err="1" smtClean="0"/>
              <a:t>neuro</a:t>
            </a:r>
            <a:r>
              <a:rPr lang="es-CL" dirty="0" smtClean="0"/>
              <a:t>; </a:t>
            </a:r>
            <a:r>
              <a:rPr lang="es-CL" dirty="0" err="1" smtClean="0"/>
              <a:t>acv</a:t>
            </a:r>
            <a:r>
              <a:rPr lang="es-CL" dirty="0" smtClean="0"/>
              <a:t>, </a:t>
            </a:r>
            <a:r>
              <a:rPr lang="es-CL" dirty="0" err="1" smtClean="0"/>
              <a:t>tec</a:t>
            </a:r>
            <a:r>
              <a:rPr lang="es-CL" dirty="0" smtClean="0"/>
              <a:t>) </a:t>
            </a:r>
            <a:endParaRPr lang="es-CL" dirty="0"/>
          </a:p>
        </p:txBody>
      </p:sp>
      <p:sp>
        <p:nvSpPr>
          <p:cNvPr id="43" name="Rectángulo 42"/>
          <p:cNvSpPr/>
          <p:nvPr/>
        </p:nvSpPr>
        <p:spPr>
          <a:xfrm>
            <a:off x="5839465" y="1494877"/>
            <a:ext cx="1343381" cy="400110"/>
          </a:xfrm>
          <a:prstGeom prst="rect">
            <a:avLst/>
          </a:prstGeom>
        </p:spPr>
        <p:txBody>
          <a:bodyPr wrap="none">
            <a:spAutoFit/>
          </a:bodyPr>
          <a:lstStyle/>
          <a:p>
            <a:pPr algn="ctr"/>
            <a:r>
              <a:rPr lang="es-CL" sz="2000" dirty="0" smtClean="0">
                <a:solidFill>
                  <a:schemeClr val="bg1"/>
                </a:solidFill>
                <a:latin typeface="Cambria"/>
                <a:cs typeface="Cambria"/>
              </a:rPr>
              <a:t>Psicología </a:t>
            </a:r>
            <a:endParaRPr lang="es-CL" sz="2000" dirty="0">
              <a:solidFill>
                <a:schemeClr val="bg1"/>
              </a:solidFill>
              <a:latin typeface="Cambria"/>
              <a:cs typeface="Cambria"/>
            </a:endParaRPr>
          </a:p>
        </p:txBody>
      </p:sp>
      <p:sp>
        <p:nvSpPr>
          <p:cNvPr id="44" name="Rectángulo 43"/>
          <p:cNvSpPr/>
          <p:nvPr/>
        </p:nvSpPr>
        <p:spPr>
          <a:xfrm>
            <a:off x="6529589" y="5634418"/>
            <a:ext cx="1844712" cy="605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100% de ACV y TEC</a:t>
            </a:r>
            <a:endParaRPr lang="es-CL" dirty="0"/>
          </a:p>
        </p:txBody>
      </p:sp>
    </p:spTree>
    <p:extLst>
      <p:ext uri="{BB962C8B-B14F-4D97-AF65-F5344CB8AC3E}">
        <p14:creationId xmlns:p14="http://schemas.microsoft.com/office/powerpoint/2010/main" val="3807838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839465" y="1494877"/>
            <a:ext cx="1343381" cy="400110"/>
          </a:xfrm>
          <a:prstGeom prst="rect">
            <a:avLst/>
          </a:prstGeom>
        </p:spPr>
        <p:txBody>
          <a:bodyPr wrap="none">
            <a:spAutoFit/>
          </a:bodyPr>
          <a:lstStyle/>
          <a:p>
            <a:pPr algn="ctr"/>
            <a:r>
              <a:rPr lang="es-CL" sz="2000" dirty="0" smtClean="0">
                <a:solidFill>
                  <a:schemeClr val="bg1"/>
                </a:solidFill>
                <a:latin typeface="Cambria"/>
                <a:cs typeface="Cambria"/>
              </a:rPr>
              <a:t>Psicología </a:t>
            </a:r>
            <a:endParaRPr lang="es-CL" sz="2000" dirty="0">
              <a:solidFill>
                <a:schemeClr val="bg1"/>
              </a:solidFill>
              <a:latin typeface="Cambria"/>
              <a:cs typeface="Cambria"/>
            </a:endParaRPr>
          </a:p>
        </p:txBody>
      </p:sp>
      <p:sp>
        <p:nvSpPr>
          <p:cNvPr id="6" name="Rectángulo 5"/>
          <p:cNvSpPr/>
          <p:nvPr/>
        </p:nvSpPr>
        <p:spPr>
          <a:xfrm>
            <a:off x="627797" y="2292824"/>
            <a:ext cx="2142697" cy="60050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dirty="0"/>
              <a:t>Manejo Conductual</a:t>
            </a:r>
          </a:p>
        </p:txBody>
      </p:sp>
      <p:sp>
        <p:nvSpPr>
          <p:cNvPr id="7" name="Rectángulo 6"/>
          <p:cNvSpPr/>
          <p:nvPr/>
        </p:nvSpPr>
        <p:spPr>
          <a:xfrm>
            <a:off x="3124200" y="4308449"/>
            <a:ext cx="2570327" cy="60050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dirty="0"/>
              <a:t>Competencias parentales</a:t>
            </a:r>
          </a:p>
        </p:txBody>
      </p:sp>
      <p:sp>
        <p:nvSpPr>
          <p:cNvPr id="8" name="Rectángulo 7"/>
          <p:cNvSpPr/>
          <p:nvPr/>
        </p:nvSpPr>
        <p:spPr>
          <a:xfrm>
            <a:off x="627797" y="3242571"/>
            <a:ext cx="2142697" cy="60050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dirty="0"/>
              <a:t>Evaluación Psicométrica</a:t>
            </a:r>
          </a:p>
        </p:txBody>
      </p:sp>
      <p:sp>
        <p:nvSpPr>
          <p:cNvPr id="9" name="Rectángulo 8"/>
          <p:cNvSpPr/>
          <p:nvPr/>
        </p:nvSpPr>
        <p:spPr>
          <a:xfrm>
            <a:off x="5949287" y="2271921"/>
            <a:ext cx="2784143" cy="5891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dirty="0"/>
              <a:t>Orientación Familiar en el desarrollo socio-emocional</a:t>
            </a:r>
          </a:p>
        </p:txBody>
      </p:sp>
      <p:sp>
        <p:nvSpPr>
          <p:cNvPr id="10" name="Rectángulo 9"/>
          <p:cNvSpPr/>
          <p:nvPr/>
        </p:nvSpPr>
        <p:spPr>
          <a:xfrm>
            <a:off x="3084393" y="2271921"/>
            <a:ext cx="2610133" cy="60050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dirty="0"/>
              <a:t>Orientación familiar en Manejo Conductual</a:t>
            </a:r>
          </a:p>
        </p:txBody>
      </p:sp>
      <p:sp>
        <p:nvSpPr>
          <p:cNvPr id="11" name="Rectángulo 10"/>
          <p:cNvSpPr/>
          <p:nvPr/>
        </p:nvSpPr>
        <p:spPr>
          <a:xfrm>
            <a:off x="3084394" y="3242571"/>
            <a:ext cx="2610133" cy="60050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dirty="0"/>
              <a:t>Orientación Familiar en Manejo de </a:t>
            </a:r>
            <a:r>
              <a:rPr lang="es-CL" i="1" dirty="0" err="1"/>
              <a:t>Bullying</a:t>
            </a:r>
            <a:endParaRPr lang="es-CL" dirty="0"/>
          </a:p>
        </p:txBody>
      </p:sp>
      <p:sp>
        <p:nvSpPr>
          <p:cNvPr id="12" name="Rectángulo 11"/>
          <p:cNvSpPr/>
          <p:nvPr/>
        </p:nvSpPr>
        <p:spPr>
          <a:xfrm>
            <a:off x="5949287" y="3242571"/>
            <a:ext cx="2784143" cy="60050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dirty="0"/>
              <a:t>Manejo de la depresión del </a:t>
            </a:r>
            <a:r>
              <a:rPr lang="es-CL" dirty="0" smtClean="0"/>
              <a:t>cuidador</a:t>
            </a:r>
            <a:endParaRPr lang="es-CL" dirty="0"/>
          </a:p>
        </p:txBody>
      </p:sp>
      <p:sp>
        <p:nvSpPr>
          <p:cNvPr id="13" name="Rectángulo 12"/>
          <p:cNvSpPr/>
          <p:nvPr/>
        </p:nvSpPr>
        <p:spPr>
          <a:xfrm>
            <a:off x="5949286" y="4299044"/>
            <a:ext cx="2784143" cy="60050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dirty="0"/>
              <a:t>Manejo desvinculación terapéutica</a:t>
            </a:r>
          </a:p>
        </p:txBody>
      </p:sp>
      <p:sp>
        <p:nvSpPr>
          <p:cNvPr id="14" name="Rectángulo 13"/>
          <p:cNvSpPr/>
          <p:nvPr/>
        </p:nvSpPr>
        <p:spPr>
          <a:xfrm>
            <a:off x="627797" y="4299044"/>
            <a:ext cx="2142697" cy="5322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dirty="0"/>
              <a:t>Manejo trastornos emocionales</a:t>
            </a:r>
          </a:p>
        </p:txBody>
      </p:sp>
      <p:sp>
        <p:nvSpPr>
          <p:cNvPr id="15" name="Rectángulo 14"/>
          <p:cNvSpPr/>
          <p:nvPr/>
        </p:nvSpPr>
        <p:spPr>
          <a:xfrm>
            <a:off x="627797" y="5686892"/>
            <a:ext cx="2171128" cy="76849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L" dirty="0"/>
              <a:t>Baja adherencia a tratamiento</a:t>
            </a:r>
          </a:p>
        </p:txBody>
      </p:sp>
      <p:sp>
        <p:nvSpPr>
          <p:cNvPr id="17" name="Rectángulo 16"/>
          <p:cNvSpPr/>
          <p:nvPr/>
        </p:nvSpPr>
        <p:spPr>
          <a:xfrm>
            <a:off x="3124199" y="5686893"/>
            <a:ext cx="2570327" cy="76849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L" dirty="0"/>
              <a:t>Contención emocional deficiente</a:t>
            </a:r>
          </a:p>
        </p:txBody>
      </p:sp>
      <p:sp>
        <p:nvSpPr>
          <p:cNvPr id="19" name="Rectángulo 18"/>
          <p:cNvSpPr/>
          <p:nvPr/>
        </p:nvSpPr>
        <p:spPr>
          <a:xfrm>
            <a:off x="6056193" y="5686893"/>
            <a:ext cx="2570327" cy="768497"/>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L" dirty="0"/>
              <a:t>Establecimiento de normas y limites</a:t>
            </a:r>
          </a:p>
        </p:txBody>
      </p:sp>
      <p:sp>
        <p:nvSpPr>
          <p:cNvPr id="23" name="Flecha abajo 22"/>
          <p:cNvSpPr/>
          <p:nvPr/>
        </p:nvSpPr>
        <p:spPr>
          <a:xfrm rot="3029608">
            <a:off x="2871263" y="5120500"/>
            <a:ext cx="354842" cy="3548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4" name="Flecha abajo 23"/>
          <p:cNvSpPr/>
          <p:nvPr/>
        </p:nvSpPr>
        <p:spPr>
          <a:xfrm rot="18243884">
            <a:off x="5771866" y="5120497"/>
            <a:ext cx="354842" cy="3548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5" name="Flecha abajo 24"/>
          <p:cNvSpPr/>
          <p:nvPr/>
        </p:nvSpPr>
        <p:spPr>
          <a:xfrm>
            <a:off x="4323266" y="5185691"/>
            <a:ext cx="354842" cy="3548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6573268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5500591" y="1494877"/>
            <a:ext cx="2021131" cy="400110"/>
          </a:xfrm>
          <a:prstGeom prst="rect">
            <a:avLst/>
          </a:prstGeom>
        </p:spPr>
        <p:txBody>
          <a:bodyPr wrap="none">
            <a:spAutoFit/>
          </a:bodyPr>
          <a:lstStyle/>
          <a:p>
            <a:pPr algn="ctr"/>
            <a:r>
              <a:rPr lang="es-CL" sz="2000" dirty="0" smtClean="0">
                <a:solidFill>
                  <a:schemeClr val="bg1"/>
                </a:solidFill>
                <a:latin typeface="Cambria"/>
                <a:cs typeface="Cambria"/>
              </a:rPr>
              <a:t>Neuropsicología </a:t>
            </a:r>
            <a:endParaRPr lang="es-CL" sz="2000" dirty="0">
              <a:solidFill>
                <a:schemeClr val="bg1"/>
              </a:solidFill>
              <a:latin typeface="Cambria"/>
              <a:cs typeface="Cambria"/>
            </a:endParaRPr>
          </a:p>
        </p:txBody>
      </p:sp>
      <p:sp>
        <p:nvSpPr>
          <p:cNvPr id="21" name="Rectángulo 20"/>
          <p:cNvSpPr/>
          <p:nvPr/>
        </p:nvSpPr>
        <p:spPr>
          <a:xfrm>
            <a:off x="164205" y="3805655"/>
            <a:ext cx="1790164" cy="9272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Atención Ambulatoria Neuropsicología </a:t>
            </a:r>
            <a:endParaRPr lang="es-CL" dirty="0"/>
          </a:p>
        </p:txBody>
      </p:sp>
      <p:sp>
        <p:nvSpPr>
          <p:cNvPr id="22" name="Rectángulo 21"/>
          <p:cNvSpPr/>
          <p:nvPr/>
        </p:nvSpPr>
        <p:spPr>
          <a:xfrm>
            <a:off x="4290323" y="2575657"/>
            <a:ext cx="2847456" cy="714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Orientación/</a:t>
            </a:r>
            <a:r>
              <a:rPr lang="es-ES" dirty="0"/>
              <a:t>Orientación izquierda-derecha de </a:t>
            </a:r>
            <a:r>
              <a:rPr lang="es-ES" dirty="0" err="1"/>
              <a:t>Benton</a:t>
            </a:r>
            <a:endParaRPr lang="es-CL" dirty="0"/>
          </a:p>
        </p:txBody>
      </p:sp>
      <p:sp>
        <p:nvSpPr>
          <p:cNvPr id="26" name="Rectángulo 25"/>
          <p:cNvSpPr/>
          <p:nvPr/>
        </p:nvSpPr>
        <p:spPr>
          <a:xfrm>
            <a:off x="1954370" y="1912513"/>
            <a:ext cx="2015543" cy="60530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Actividad  </a:t>
            </a:r>
            <a:endParaRPr lang="es-CL" dirty="0"/>
          </a:p>
        </p:txBody>
      </p:sp>
      <p:sp>
        <p:nvSpPr>
          <p:cNvPr id="27" name="Rectángulo 26"/>
          <p:cNvSpPr/>
          <p:nvPr/>
        </p:nvSpPr>
        <p:spPr>
          <a:xfrm>
            <a:off x="2127450" y="4030395"/>
            <a:ext cx="1989792" cy="605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Evaluación </a:t>
            </a:r>
          </a:p>
        </p:txBody>
      </p:sp>
      <p:sp>
        <p:nvSpPr>
          <p:cNvPr id="30" name="Rectángulo 29"/>
          <p:cNvSpPr/>
          <p:nvPr/>
        </p:nvSpPr>
        <p:spPr>
          <a:xfrm>
            <a:off x="4648009" y="1912513"/>
            <a:ext cx="1863147" cy="59248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Instrumentos </a:t>
            </a:r>
            <a:endParaRPr lang="es-CL" dirty="0"/>
          </a:p>
        </p:txBody>
      </p:sp>
      <p:sp>
        <p:nvSpPr>
          <p:cNvPr id="32" name="Rectángulo 31"/>
          <p:cNvSpPr/>
          <p:nvPr/>
        </p:nvSpPr>
        <p:spPr>
          <a:xfrm>
            <a:off x="4290323" y="3374146"/>
            <a:ext cx="2847456" cy="592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 atención/</a:t>
            </a:r>
            <a:r>
              <a:rPr lang="es-ES" dirty="0"/>
              <a:t>Letras y Números (WAIS-III)</a:t>
            </a:r>
            <a:r>
              <a:rPr lang="es-CL" dirty="0" smtClean="0"/>
              <a:t> </a:t>
            </a:r>
            <a:endParaRPr lang="es-CL" dirty="0"/>
          </a:p>
        </p:txBody>
      </p:sp>
      <p:sp>
        <p:nvSpPr>
          <p:cNvPr id="33" name="Rectángulo 32"/>
          <p:cNvSpPr/>
          <p:nvPr/>
        </p:nvSpPr>
        <p:spPr>
          <a:xfrm>
            <a:off x="7137779" y="1925332"/>
            <a:ext cx="1863147" cy="59248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 Usuario</a:t>
            </a:r>
            <a:endParaRPr lang="es-CL" dirty="0"/>
          </a:p>
        </p:txBody>
      </p:sp>
      <p:sp>
        <p:nvSpPr>
          <p:cNvPr id="34" name="Rectángulo 33"/>
          <p:cNvSpPr/>
          <p:nvPr/>
        </p:nvSpPr>
        <p:spPr>
          <a:xfrm>
            <a:off x="4290323" y="4050139"/>
            <a:ext cx="2847456" cy="592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Funciones Ejecutivas/</a:t>
            </a:r>
            <a:r>
              <a:rPr lang="es-ES" dirty="0"/>
              <a:t>Torre de Londres</a:t>
            </a:r>
            <a:endParaRPr lang="es-CL" dirty="0"/>
          </a:p>
        </p:txBody>
      </p:sp>
      <p:sp>
        <p:nvSpPr>
          <p:cNvPr id="37" name="Rectángulo 36"/>
          <p:cNvSpPr/>
          <p:nvPr/>
        </p:nvSpPr>
        <p:spPr>
          <a:xfrm>
            <a:off x="4290324" y="4726132"/>
            <a:ext cx="2847456" cy="592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Memoria/</a:t>
            </a:r>
            <a:r>
              <a:rPr lang="es-ES" dirty="0"/>
              <a:t>Figura Compleja de Rey</a:t>
            </a:r>
            <a:endParaRPr lang="es-CL" dirty="0"/>
          </a:p>
        </p:txBody>
      </p:sp>
      <p:sp>
        <p:nvSpPr>
          <p:cNvPr id="38" name="Rectángulo 37"/>
          <p:cNvSpPr/>
          <p:nvPr/>
        </p:nvSpPr>
        <p:spPr>
          <a:xfrm>
            <a:off x="4290324" y="5402124"/>
            <a:ext cx="2847455" cy="592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Lenguaje/</a:t>
            </a:r>
            <a:r>
              <a:rPr lang="es-ES" dirty="0"/>
              <a:t>Test vocabulario Boston</a:t>
            </a:r>
            <a:endParaRPr lang="es-CL" dirty="0"/>
          </a:p>
        </p:txBody>
      </p:sp>
      <p:sp>
        <p:nvSpPr>
          <p:cNvPr id="39" name="Rectángulo 38"/>
          <p:cNvSpPr/>
          <p:nvPr/>
        </p:nvSpPr>
        <p:spPr>
          <a:xfrm>
            <a:off x="3345913" y="6101748"/>
            <a:ext cx="4467337" cy="592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err="1" smtClean="0"/>
              <a:t>Praxias</a:t>
            </a:r>
            <a:r>
              <a:rPr lang="es-CL" dirty="0"/>
              <a:t>/</a:t>
            </a:r>
            <a:r>
              <a:rPr lang="es-ES" dirty="0" smtClean="0"/>
              <a:t> </a:t>
            </a:r>
            <a:r>
              <a:rPr lang="es-ES" dirty="0" err="1"/>
              <a:t>ideomotoras</a:t>
            </a:r>
            <a:r>
              <a:rPr lang="es-ES" dirty="0"/>
              <a:t> (Test Barcelona)</a:t>
            </a:r>
            <a:r>
              <a:rPr lang="es-CL" dirty="0" smtClean="0"/>
              <a:t> </a:t>
            </a:r>
            <a:r>
              <a:rPr lang="es-CL" dirty="0" err="1" smtClean="0"/>
              <a:t>Gnosias</a:t>
            </a:r>
            <a:endParaRPr lang="es-CL" dirty="0" smtClean="0"/>
          </a:p>
        </p:txBody>
      </p:sp>
      <p:sp>
        <p:nvSpPr>
          <p:cNvPr id="43" name="Rectángulo 42"/>
          <p:cNvSpPr/>
          <p:nvPr/>
        </p:nvSpPr>
        <p:spPr>
          <a:xfrm>
            <a:off x="7258213" y="2933149"/>
            <a:ext cx="1622278" cy="23255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personas adultas con daño cerebral adquirido (DCA) secundario a ACV, TCE</a:t>
            </a:r>
          </a:p>
        </p:txBody>
      </p:sp>
    </p:spTree>
    <p:extLst>
      <p:ext uri="{BB962C8B-B14F-4D97-AF65-F5344CB8AC3E}">
        <p14:creationId xmlns:p14="http://schemas.microsoft.com/office/powerpoint/2010/main" val="23074599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5500591" y="1494877"/>
            <a:ext cx="2021131" cy="400110"/>
          </a:xfrm>
          <a:prstGeom prst="rect">
            <a:avLst/>
          </a:prstGeom>
        </p:spPr>
        <p:txBody>
          <a:bodyPr wrap="none">
            <a:spAutoFit/>
          </a:bodyPr>
          <a:lstStyle/>
          <a:p>
            <a:pPr algn="ctr"/>
            <a:r>
              <a:rPr lang="es-CL" sz="2000" dirty="0" smtClean="0">
                <a:solidFill>
                  <a:schemeClr val="bg1"/>
                </a:solidFill>
                <a:latin typeface="Cambria"/>
                <a:cs typeface="Cambria"/>
              </a:rPr>
              <a:t>Neuropsicología </a:t>
            </a:r>
            <a:endParaRPr lang="es-CL" sz="2000" dirty="0">
              <a:solidFill>
                <a:schemeClr val="bg1"/>
              </a:solidFill>
              <a:latin typeface="Cambria"/>
              <a:cs typeface="Cambria"/>
            </a:endParaRPr>
          </a:p>
        </p:txBody>
      </p:sp>
      <p:sp>
        <p:nvSpPr>
          <p:cNvPr id="7" name="Rectángulo 6"/>
          <p:cNvSpPr/>
          <p:nvPr/>
        </p:nvSpPr>
        <p:spPr>
          <a:xfrm>
            <a:off x="464025" y="2197289"/>
            <a:ext cx="2538482" cy="6550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O</a:t>
            </a:r>
            <a:r>
              <a:rPr lang="es-ES" dirty="0" smtClean="0"/>
              <a:t>rientación </a:t>
            </a:r>
            <a:r>
              <a:rPr lang="es-ES" dirty="0"/>
              <a:t>en persona, tiempo y lugar</a:t>
            </a:r>
            <a:endParaRPr lang="es-CL" dirty="0"/>
          </a:p>
        </p:txBody>
      </p:sp>
      <p:sp>
        <p:nvSpPr>
          <p:cNvPr id="8" name="Rectángulo 7"/>
          <p:cNvSpPr/>
          <p:nvPr/>
        </p:nvSpPr>
        <p:spPr>
          <a:xfrm>
            <a:off x="464025" y="3103946"/>
            <a:ext cx="2538482" cy="6550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M</a:t>
            </a:r>
            <a:r>
              <a:rPr lang="es-ES" dirty="0" smtClean="0"/>
              <a:t>emoria </a:t>
            </a:r>
            <a:r>
              <a:rPr lang="es-ES" dirty="0"/>
              <a:t>de trabajo</a:t>
            </a:r>
            <a:endParaRPr lang="es-CL" dirty="0"/>
          </a:p>
        </p:txBody>
      </p:sp>
      <p:sp>
        <p:nvSpPr>
          <p:cNvPr id="9" name="Rectángulo 8"/>
          <p:cNvSpPr/>
          <p:nvPr/>
        </p:nvSpPr>
        <p:spPr>
          <a:xfrm>
            <a:off x="464025" y="4061341"/>
            <a:ext cx="2538482" cy="6550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F</a:t>
            </a:r>
            <a:r>
              <a:rPr lang="es-ES" dirty="0" smtClean="0"/>
              <a:t>lexibilidad </a:t>
            </a:r>
            <a:r>
              <a:rPr lang="es-ES" dirty="0"/>
              <a:t>cognitiva</a:t>
            </a:r>
            <a:endParaRPr lang="es-CL" dirty="0"/>
          </a:p>
        </p:txBody>
      </p:sp>
      <p:sp>
        <p:nvSpPr>
          <p:cNvPr id="10" name="Rectángulo 9"/>
          <p:cNvSpPr/>
          <p:nvPr/>
        </p:nvSpPr>
        <p:spPr>
          <a:xfrm>
            <a:off x="464025" y="4939085"/>
            <a:ext cx="2538482" cy="6550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A</a:t>
            </a:r>
            <a:r>
              <a:rPr lang="es-ES" dirty="0" smtClean="0"/>
              <a:t>utorregulación </a:t>
            </a:r>
            <a:r>
              <a:rPr lang="es-ES" dirty="0"/>
              <a:t>conductual</a:t>
            </a:r>
            <a:endParaRPr lang="es-CL" dirty="0"/>
          </a:p>
        </p:txBody>
      </p:sp>
      <p:sp>
        <p:nvSpPr>
          <p:cNvPr id="11" name="Rectángulo 10"/>
          <p:cNvSpPr/>
          <p:nvPr/>
        </p:nvSpPr>
        <p:spPr>
          <a:xfrm>
            <a:off x="5241915" y="2197289"/>
            <a:ext cx="2538482" cy="6550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Sistemas de Memorias </a:t>
            </a:r>
            <a:endParaRPr lang="es-CL" dirty="0"/>
          </a:p>
        </p:txBody>
      </p:sp>
      <p:sp>
        <p:nvSpPr>
          <p:cNvPr id="12" name="Rectángulo 11"/>
          <p:cNvSpPr/>
          <p:nvPr/>
        </p:nvSpPr>
        <p:spPr>
          <a:xfrm>
            <a:off x="5241915" y="3103946"/>
            <a:ext cx="2538482" cy="6550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dirty="0" smtClean="0"/>
              <a:t>Planificación  </a:t>
            </a:r>
            <a:endParaRPr lang="es-CL" dirty="0"/>
          </a:p>
        </p:txBody>
      </p:sp>
      <p:sp>
        <p:nvSpPr>
          <p:cNvPr id="13" name="Rectángulo 12"/>
          <p:cNvSpPr/>
          <p:nvPr/>
        </p:nvSpPr>
        <p:spPr>
          <a:xfrm>
            <a:off x="5241915" y="4061341"/>
            <a:ext cx="2538482" cy="6550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dirty="0" smtClean="0"/>
              <a:t>Percepciones </a:t>
            </a:r>
            <a:endParaRPr lang="es-CL" dirty="0"/>
          </a:p>
        </p:txBody>
      </p:sp>
      <p:sp>
        <p:nvSpPr>
          <p:cNvPr id="14" name="Rectángulo 13"/>
          <p:cNvSpPr/>
          <p:nvPr/>
        </p:nvSpPr>
        <p:spPr>
          <a:xfrm>
            <a:off x="5241915" y="4939085"/>
            <a:ext cx="2538482" cy="6550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dirty="0" smtClean="0"/>
              <a:t>Redes atencionales </a:t>
            </a:r>
            <a:endParaRPr lang="es-CL" dirty="0"/>
          </a:p>
        </p:txBody>
      </p:sp>
    </p:spTree>
    <p:extLst>
      <p:ext uri="{BB962C8B-B14F-4D97-AF65-F5344CB8AC3E}">
        <p14:creationId xmlns:p14="http://schemas.microsoft.com/office/powerpoint/2010/main" val="42455343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54646" y="2946775"/>
            <a:ext cx="6083994" cy="1132618"/>
          </a:xfrm>
          <a:prstGeom prst="rect">
            <a:avLst/>
          </a:prstGeom>
          <a:noFill/>
        </p:spPr>
        <p:txBody>
          <a:bodyPr wrap="square" rtlCol="0">
            <a:spAutoFit/>
          </a:bodyPr>
          <a:lstStyle/>
          <a:p>
            <a:pPr algn="ctr">
              <a:lnSpc>
                <a:spcPct val="130000"/>
              </a:lnSpc>
            </a:pPr>
            <a:r>
              <a:rPr lang="es-ES_tradnl" sz="2400" b="1" dirty="0" smtClean="0">
                <a:solidFill>
                  <a:schemeClr val="bg1">
                    <a:lumMod val="50000"/>
                  </a:schemeClr>
                </a:solidFill>
                <a:latin typeface="Cambria"/>
                <a:cs typeface="Cambria"/>
              </a:rPr>
              <a:t>Presentación</a:t>
            </a:r>
          </a:p>
          <a:p>
            <a:pPr algn="ctr">
              <a:lnSpc>
                <a:spcPct val="130000"/>
              </a:lnSpc>
            </a:pPr>
            <a:r>
              <a:rPr lang="es-ES_tradnl" sz="2400" b="1" dirty="0" smtClean="0">
                <a:solidFill>
                  <a:schemeClr val="bg1">
                    <a:lumMod val="50000"/>
                  </a:schemeClr>
                </a:solidFill>
                <a:latin typeface="Cambria"/>
                <a:cs typeface="Cambria"/>
              </a:rPr>
              <a:t> </a:t>
            </a:r>
            <a:r>
              <a:rPr lang="es-ES_tradnl" sz="2800" b="1" dirty="0" smtClean="0">
                <a:solidFill>
                  <a:schemeClr val="bg1">
                    <a:lumMod val="50000"/>
                  </a:schemeClr>
                </a:solidFill>
                <a:latin typeface="Cambria"/>
                <a:cs typeface="Cambria"/>
              </a:rPr>
              <a:t>“TERAPIAS ”</a:t>
            </a:r>
          </a:p>
        </p:txBody>
      </p:sp>
    </p:spTree>
    <p:extLst>
      <p:ext uri="{BB962C8B-B14F-4D97-AF65-F5344CB8AC3E}">
        <p14:creationId xmlns:p14="http://schemas.microsoft.com/office/powerpoint/2010/main" val="19665588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nvPr>
        </p:nvGraphicFramePr>
        <p:xfrm>
          <a:off x="250620" y="2800167"/>
          <a:ext cx="8280920" cy="4662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Elipse 2"/>
          <p:cNvSpPr/>
          <p:nvPr/>
        </p:nvSpPr>
        <p:spPr>
          <a:xfrm>
            <a:off x="3327989" y="1973532"/>
            <a:ext cx="1656184" cy="792088"/>
          </a:xfrm>
          <a:prstGeom prst="ellipse">
            <a:avLst/>
          </a:prstGeom>
          <a:scene3d>
            <a:camera prst="orthographicFront"/>
            <a:lightRig rig="threePt" dir="t"/>
          </a:scene3d>
          <a:sp3d>
            <a:bevelT w="114300" prst="artDeco"/>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s-ES" sz="1600" b="1" dirty="0" smtClean="0">
                <a:solidFill>
                  <a:schemeClr val="tx1"/>
                </a:solidFill>
                <a:latin typeface="Cambria"/>
                <a:cs typeface="Cambria"/>
              </a:rPr>
              <a:t>TERAPIAS</a:t>
            </a:r>
            <a:endParaRPr lang="es-ES" sz="1600" b="1" dirty="0">
              <a:solidFill>
                <a:schemeClr val="tx1"/>
              </a:solidFill>
              <a:latin typeface="Cambria"/>
              <a:cs typeface="Cambria"/>
            </a:endParaRPr>
          </a:p>
        </p:txBody>
      </p:sp>
      <p:cxnSp>
        <p:nvCxnSpPr>
          <p:cNvPr id="9" name="Conector recto de flecha 8"/>
          <p:cNvCxnSpPr/>
          <p:nvPr/>
        </p:nvCxnSpPr>
        <p:spPr>
          <a:xfrm flipH="1">
            <a:off x="1264185" y="2285831"/>
            <a:ext cx="2063804" cy="662085"/>
          </a:xfrm>
          <a:prstGeom prst="straightConnector1">
            <a:avLst/>
          </a:prstGeom>
          <a:ln>
            <a:solidFill>
              <a:schemeClr val="accent4">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 name="Conector recto de flecha 9"/>
          <p:cNvCxnSpPr/>
          <p:nvPr/>
        </p:nvCxnSpPr>
        <p:spPr>
          <a:xfrm>
            <a:off x="4984173" y="2285831"/>
            <a:ext cx="1848298" cy="662085"/>
          </a:xfrm>
          <a:prstGeom prst="straightConnector1">
            <a:avLst/>
          </a:prstGeom>
          <a:ln>
            <a:solidFill>
              <a:schemeClr val="accent4">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 name="Conector recto de flecha 12"/>
          <p:cNvCxnSpPr/>
          <p:nvPr/>
        </p:nvCxnSpPr>
        <p:spPr>
          <a:xfrm>
            <a:off x="4156081" y="2777409"/>
            <a:ext cx="0" cy="170507"/>
          </a:xfrm>
          <a:prstGeom prst="straightConnector1">
            <a:avLst/>
          </a:prstGeom>
          <a:ln>
            <a:solidFill>
              <a:schemeClr val="accent4">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1192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p:cNvGraphicFramePr/>
          <p:nvPr>
            <p:extLst>
              <p:ext uri="{D42A27DB-BD31-4B8C-83A1-F6EECF244321}">
                <p14:modId xmlns:p14="http://schemas.microsoft.com/office/powerpoint/2010/main" val="4196637352"/>
              </p:ext>
            </p:extLst>
          </p:nvPr>
        </p:nvGraphicFramePr>
        <p:xfrm>
          <a:off x="0" y="2421467"/>
          <a:ext cx="9144000" cy="4301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6033628" y="1494877"/>
            <a:ext cx="1971012" cy="400110"/>
          </a:xfrm>
          <a:prstGeom prst="rect">
            <a:avLst/>
          </a:prstGeom>
        </p:spPr>
        <p:txBody>
          <a:bodyPr wrap="none">
            <a:spAutoFit/>
          </a:bodyPr>
          <a:lstStyle/>
          <a:p>
            <a:pPr algn="ctr"/>
            <a:r>
              <a:rPr lang="es-CL" sz="2000" dirty="0" smtClean="0">
                <a:solidFill>
                  <a:schemeClr val="bg1"/>
                </a:solidFill>
                <a:latin typeface="Cambria"/>
                <a:cs typeface="Cambria"/>
              </a:rPr>
              <a:t>INTRODUCCIÓN</a:t>
            </a:r>
            <a:endParaRPr lang="es-CL" sz="2000" dirty="0">
              <a:solidFill>
                <a:schemeClr val="bg1"/>
              </a:solidFill>
              <a:latin typeface="Cambria"/>
              <a:cs typeface="Cambria"/>
            </a:endParaRPr>
          </a:p>
        </p:txBody>
      </p:sp>
      <p:sp>
        <p:nvSpPr>
          <p:cNvPr id="8" name="Rectángulo 7"/>
          <p:cNvSpPr/>
          <p:nvPr/>
        </p:nvSpPr>
        <p:spPr>
          <a:xfrm>
            <a:off x="2819429" y="1894987"/>
            <a:ext cx="3501191" cy="369332"/>
          </a:xfrm>
          <a:prstGeom prst="rect">
            <a:avLst/>
          </a:prstGeom>
        </p:spPr>
        <p:txBody>
          <a:bodyPr wrap="none">
            <a:spAutoFit/>
          </a:bodyPr>
          <a:lstStyle/>
          <a:p>
            <a:pPr algn="ctr"/>
            <a:r>
              <a:rPr lang="es-CL" b="1" dirty="0" smtClean="0">
                <a:solidFill>
                  <a:srgbClr val="1F497D"/>
                </a:solidFill>
                <a:latin typeface="Cambria"/>
                <a:cs typeface="Cambria"/>
              </a:rPr>
              <a:t>LINEAMIENTOS ESTRATÉGICOS</a:t>
            </a:r>
            <a:endParaRPr lang="es-CL" b="1" dirty="0">
              <a:solidFill>
                <a:srgbClr val="1F497D"/>
              </a:solidFill>
              <a:latin typeface="Cambria"/>
              <a:cs typeface="Cambria"/>
            </a:endParaRPr>
          </a:p>
        </p:txBody>
      </p:sp>
    </p:spTree>
    <p:extLst>
      <p:ext uri="{BB962C8B-B14F-4D97-AF65-F5344CB8AC3E}">
        <p14:creationId xmlns:p14="http://schemas.microsoft.com/office/powerpoint/2010/main" val="8785330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Diagrama 26"/>
          <p:cNvGraphicFramePr/>
          <p:nvPr>
            <p:extLst/>
          </p:nvPr>
        </p:nvGraphicFramePr>
        <p:xfrm>
          <a:off x="4186345" y="1986088"/>
          <a:ext cx="5145724"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8" name="Diagrama 27"/>
          <p:cNvGraphicFramePr/>
          <p:nvPr>
            <p:extLst/>
          </p:nvPr>
        </p:nvGraphicFramePr>
        <p:xfrm>
          <a:off x="115047" y="1855764"/>
          <a:ext cx="5033017" cy="45811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62639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Rectángulo"/>
          <p:cNvSpPr/>
          <p:nvPr/>
        </p:nvSpPr>
        <p:spPr>
          <a:xfrm>
            <a:off x="1661663" y="1904117"/>
            <a:ext cx="6062249" cy="369332"/>
          </a:xfrm>
          <a:prstGeom prst="rect">
            <a:avLst/>
          </a:prstGeom>
          <a:solidFill>
            <a:srgbClr val="FF0000"/>
          </a:solidFill>
          <a:effectLst>
            <a:outerShdw blurRad="63500" sx="102000" sy="102000" algn="ctr" rotWithShape="0">
              <a:prstClr val="black">
                <a:alpha val="40000"/>
              </a:prstClr>
            </a:outerShdw>
          </a:effectLst>
        </p:spPr>
        <p:txBody>
          <a:bodyPr wrap="square">
            <a:spAutoFit/>
          </a:bodyPr>
          <a:lstStyle/>
          <a:p>
            <a:pPr algn="ctr"/>
            <a:r>
              <a:rPr lang="es-ES" b="1" dirty="0" smtClean="0">
                <a:solidFill>
                  <a:schemeClr val="bg1"/>
                </a:solidFill>
                <a:latin typeface="Cambria" panose="02040503050406030204" pitchFamily="18" charset="0"/>
              </a:rPr>
              <a:t>Programa de Intervención Niños de alto Riesgo (PINAR)</a:t>
            </a:r>
            <a:endParaRPr lang="es-CL" dirty="0">
              <a:solidFill>
                <a:schemeClr val="bg1"/>
              </a:solidFill>
              <a:latin typeface="Cambria" panose="02040503050406030204" pitchFamily="18" charset="0"/>
            </a:endParaRPr>
          </a:p>
        </p:txBody>
      </p:sp>
      <p:grpSp>
        <p:nvGrpSpPr>
          <p:cNvPr id="8" name="Grupo 7"/>
          <p:cNvGrpSpPr/>
          <p:nvPr/>
        </p:nvGrpSpPr>
        <p:grpSpPr>
          <a:xfrm>
            <a:off x="780108" y="2794958"/>
            <a:ext cx="1763109" cy="1217211"/>
            <a:chOff x="0" y="0"/>
            <a:chExt cx="1763109" cy="1217211"/>
          </a:xfrm>
        </p:grpSpPr>
        <p:sp>
          <p:nvSpPr>
            <p:cNvPr id="9" name="Rectángulo redondeado 8"/>
            <p:cNvSpPr/>
            <p:nvPr/>
          </p:nvSpPr>
          <p:spPr>
            <a:xfrm>
              <a:off x="0" y="0"/>
              <a:ext cx="1763109" cy="121721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ángulo 9"/>
            <p:cNvSpPr/>
            <p:nvPr/>
          </p:nvSpPr>
          <p:spPr>
            <a:xfrm>
              <a:off x="59419" y="59419"/>
              <a:ext cx="1644271" cy="109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CL" sz="1600" b="1" kern="1200" dirty="0" smtClean="0">
                  <a:latin typeface="Cambria" panose="02040503050406030204" pitchFamily="18" charset="0"/>
                </a:rPr>
                <a:t>MODALIDAD</a:t>
              </a:r>
              <a:endParaRPr lang="es-CL" sz="2800" b="1" kern="1200" dirty="0">
                <a:latin typeface="Cambria" panose="02040503050406030204" pitchFamily="18" charset="0"/>
              </a:endParaRPr>
            </a:p>
          </p:txBody>
        </p:sp>
      </p:grpSp>
      <p:grpSp>
        <p:nvGrpSpPr>
          <p:cNvPr id="11" name="Grupo 10"/>
          <p:cNvGrpSpPr/>
          <p:nvPr/>
        </p:nvGrpSpPr>
        <p:grpSpPr>
          <a:xfrm>
            <a:off x="780108" y="4037605"/>
            <a:ext cx="1763109" cy="1217211"/>
            <a:chOff x="0" y="1338932"/>
            <a:chExt cx="1763109" cy="1217211"/>
          </a:xfrm>
        </p:grpSpPr>
        <p:sp>
          <p:nvSpPr>
            <p:cNvPr id="12" name="Rectángulo redondeado 11"/>
            <p:cNvSpPr/>
            <p:nvPr/>
          </p:nvSpPr>
          <p:spPr>
            <a:xfrm>
              <a:off x="0" y="1338932"/>
              <a:ext cx="1763109" cy="121721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ángulo 12"/>
            <p:cNvSpPr/>
            <p:nvPr/>
          </p:nvSpPr>
          <p:spPr>
            <a:xfrm>
              <a:off x="59419" y="1398351"/>
              <a:ext cx="1644271" cy="109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CL" sz="1600" b="1" kern="1200" dirty="0" smtClean="0">
                  <a:latin typeface="Cambria" panose="02040503050406030204" pitchFamily="18" charset="0"/>
                </a:rPr>
                <a:t>CANTIDAD</a:t>
              </a:r>
              <a:endParaRPr lang="es-CL" sz="2000" b="1" kern="1200" dirty="0">
                <a:latin typeface="Cambria" panose="02040503050406030204" pitchFamily="18" charset="0"/>
              </a:endParaRPr>
            </a:p>
          </p:txBody>
        </p:sp>
      </p:grpSp>
      <p:grpSp>
        <p:nvGrpSpPr>
          <p:cNvPr id="14" name="Grupo 13"/>
          <p:cNvGrpSpPr/>
          <p:nvPr/>
        </p:nvGrpSpPr>
        <p:grpSpPr>
          <a:xfrm>
            <a:off x="780108" y="5314235"/>
            <a:ext cx="1763109" cy="1217211"/>
            <a:chOff x="0" y="2677864"/>
            <a:chExt cx="1763109" cy="1217211"/>
          </a:xfrm>
        </p:grpSpPr>
        <p:sp>
          <p:nvSpPr>
            <p:cNvPr id="15" name="Rectángulo redondeado 14"/>
            <p:cNvSpPr/>
            <p:nvPr/>
          </p:nvSpPr>
          <p:spPr>
            <a:xfrm>
              <a:off x="0" y="2677864"/>
              <a:ext cx="1763109" cy="121721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ángulo 15"/>
            <p:cNvSpPr/>
            <p:nvPr/>
          </p:nvSpPr>
          <p:spPr>
            <a:xfrm>
              <a:off x="59419" y="2737283"/>
              <a:ext cx="1644271" cy="109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CL" sz="1600" b="1" kern="1200" dirty="0" smtClean="0">
                  <a:latin typeface="Cambria" panose="02040503050406030204" pitchFamily="18" charset="0"/>
                </a:rPr>
                <a:t>DURACIÓN</a:t>
              </a:r>
              <a:endParaRPr lang="es-CL" sz="1800" b="1" kern="1200" dirty="0">
                <a:latin typeface="Cambria" panose="02040503050406030204" pitchFamily="18" charset="0"/>
              </a:endParaRPr>
            </a:p>
          </p:txBody>
        </p:sp>
      </p:grpSp>
      <p:grpSp>
        <p:nvGrpSpPr>
          <p:cNvPr id="17" name="Grupo 16"/>
          <p:cNvGrpSpPr/>
          <p:nvPr/>
        </p:nvGrpSpPr>
        <p:grpSpPr>
          <a:xfrm>
            <a:off x="2543217" y="2820394"/>
            <a:ext cx="2644664" cy="1217211"/>
            <a:chOff x="1763109" y="0"/>
            <a:chExt cx="2644664" cy="1217211"/>
          </a:xfrm>
        </p:grpSpPr>
        <p:sp>
          <p:nvSpPr>
            <p:cNvPr id="18" name="Flecha derecha 17"/>
            <p:cNvSpPr/>
            <p:nvPr/>
          </p:nvSpPr>
          <p:spPr>
            <a:xfrm>
              <a:off x="1763109" y="0"/>
              <a:ext cx="2644664" cy="1217211"/>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9" name="Flecha derecha 4"/>
            <p:cNvSpPr/>
            <p:nvPr/>
          </p:nvSpPr>
          <p:spPr>
            <a:xfrm>
              <a:off x="1763109" y="152151"/>
              <a:ext cx="2188210" cy="91290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s-CL" sz="1200" b="1" kern="1200" dirty="0" smtClean="0">
                  <a:latin typeface="Cambria" panose="02040503050406030204" pitchFamily="18" charset="0"/>
                </a:rPr>
                <a:t>HOSPITALARIA – INDIVIDUAL</a:t>
              </a:r>
              <a:endParaRPr lang="es-CL" sz="1200" b="1" kern="1200" dirty="0">
                <a:latin typeface="Cambria" panose="02040503050406030204" pitchFamily="18" charset="0"/>
              </a:endParaRPr>
            </a:p>
            <a:p>
              <a:pPr marL="114300" lvl="1" indent="-114300" algn="l" defTabSz="533400">
                <a:lnSpc>
                  <a:spcPct val="90000"/>
                </a:lnSpc>
                <a:spcBef>
                  <a:spcPct val="0"/>
                </a:spcBef>
                <a:spcAft>
                  <a:spcPct val="15000"/>
                </a:spcAft>
                <a:buChar char="••"/>
              </a:pPr>
              <a:r>
                <a:rPr lang="es-CL" sz="1200" b="1" kern="1200" dirty="0" smtClean="0">
                  <a:latin typeface="Cambria" panose="02040503050406030204" pitchFamily="18" charset="0"/>
                </a:rPr>
                <a:t>CENTRO REHAB. -GRUPAL</a:t>
              </a:r>
              <a:endParaRPr lang="es-CL" sz="1200" b="1" kern="1200" dirty="0">
                <a:latin typeface="Cambria" panose="02040503050406030204" pitchFamily="18" charset="0"/>
              </a:endParaRPr>
            </a:p>
          </p:txBody>
        </p:sp>
      </p:grpSp>
      <p:grpSp>
        <p:nvGrpSpPr>
          <p:cNvPr id="20" name="Grupo 19"/>
          <p:cNvGrpSpPr/>
          <p:nvPr/>
        </p:nvGrpSpPr>
        <p:grpSpPr>
          <a:xfrm>
            <a:off x="2543217" y="4012169"/>
            <a:ext cx="2644664" cy="1217211"/>
            <a:chOff x="1763109" y="1338932"/>
            <a:chExt cx="2644664" cy="1217211"/>
          </a:xfrm>
        </p:grpSpPr>
        <p:sp>
          <p:nvSpPr>
            <p:cNvPr id="21" name="Flecha derecha 20"/>
            <p:cNvSpPr/>
            <p:nvPr/>
          </p:nvSpPr>
          <p:spPr>
            <a:xfrm>
              <a:off x="1763109" y="1338932"/>
              <a:ext cx="2644664" cy="1217211"/>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2" name="Flecha derecha 4"/>
            <p:cNvSpPr/>
            <p:nvPr/>
          </p:nvSpPr>
          <p:spPr>
            <a:xfrm>
              <a:off x="1763109" y="1491083"/>
              <a:ext cx="2188210" cy="91290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CL" sz="1600" b="1" kern="1200" dirty="0" smtClean="0">
                  <a:latin typeface="Cambria" panose="02040503050406030204" pitchFamily="18" charset="0"/>
                </a:rPr>
                <a:t>70 USUARIOS</a:t>
              </a:r>
              <a:endParaRPr lang="es-CL" sz="1600" b="1" kern="1200" dirty="0">
                <a:latin typeface="Cambria" panose="02040503050406030204" pitchFamily="18" charset="0"/>
              </a:endParaRPr>
            </a:p>
          </p:txBody>
        </p:sp>
      </p:grpSp>
      <p:grpSp>
        <p:nvGrpSpPr>
          <p:cNvPr id="23" name="Grupo 22"/>
          <p:cNvGrpSpPr/>
          <p:nvPr/>
        </p:nvGrpSpPr>
        <p:grpSpPr>
          <a:xfrm>
            <a:off x="2543217" y="5280252"/>
            <a:ext cx="2644664" cy="1217211"/>
            <a:chOff x="1763109" y="2677864"/>
            <a:chExt cx="2644664" cy="1217211"/>
          </a:xfrm>
        </p:grpSpPr>
        <p:sp>
          <p:nvSpPr>
            <p:cNvPr id="24" name="Flecha derecha 23"/>
            <p:cNvSpPr/>
            <p:nvPr/>
          </p:nvSpPr>
          <p:spPr>
            <a:xfrm>
              <a:off x="1763109" y="2677864"/>
              <a:ext cx="2644664" cy="1217211"/>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Flecha derecha 4"/>
            <p:cNvSpPr/>
            <p:nvPr/>
          </p:nvSpPr>
          <p:spPr>
            <a:xfrm>
              <a:off x="1763109" y="2830015"/>
              <a:ext cx="2188210" cy="91290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CL" sz="1600" b="1" kern="1200" dirty="0" smtClean="0">
                  <a:latin typeface="Cambria" panose="02040503050406030204" pitchFamily="18" charset="0"/>
                </a:rPr>
                <a:t>11  MESES</a:t>
              </a:r>
              <a:endParaRPr lang="es-CL" sz="1600" b="1" kern="1200" dirty="0">
                <a:latin typeface="Cambria" panose="02040503050406030204" pitchFamily="18" charset="0"/>
              </a:endParaRPr>
            </a:p>
          </p:txBody>
        </p:sp>
      </p:grpSp>
      <p:grpSp>
        <p:nvGrpSpPr>
          <p:cNvPr id="26" name="Grupo 25"/>
          <p:cNvGrpSpPr/>
          <p:nvPr/>
        </p:nvGrpSpPr>
        <p:grpSpPr>
          <a:xfrm>
            <a:off x="5247300" y="4038016"/>
            <a:ext cx="3672408" cy="1216800"/>
            <a:chOff x="0" y="955547"/>
            <a:chExt cx="3672408" cy="1216800"/>
          </a:xfrm>
        </p:grpSpPr>
        <p:sp>
          <p:nvSpPr>
            <p:cNvPr id="27" name="Rectángulo redondeado 26"/>
            <p:cNvSpPr/>
            <p:nvPr/>
          </p:nvSpPr>
          <p:spPr>
            <a:xfrm>
              <a:off x="0" y="955547"/>
              <a:ext cx="3672408" cy="12168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ectángulo 27"/>
            <p:cNvSpPr/>
            <p:nvPr/>
          </p:nvSpPr>
          <p:spPr>
            <a:xfrm>
              <a:off x="59399" y="1014946"/>
              <a:ext cx="3553610" cy="1098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fr-FR" sz="1600" b="1" kern="1200" dirty="0" smtClean="0">
                  <a:solidFill>
                    <a:prstClr val="white"/>
                  </a:solidFill>
                  <a:latin typeface="Cambria" panose="02040503050406030204" pitchFamily="18" charset="0"/>
                </a:rPr>
                <a:t>Ages &amp; Stages Questionnaires®, </a:t>
              </a:r>
              <a:r>
                <a:rPr lang="fr-FR" sz="1600" b="1" kern="1200" dirty="0" err="1" smtClean="0">
                  <a:solidFill>
                    <a:prstClr val="white"/>
                  </a:solidFill>
                  <a:latin typeface="Cambria" panose="02040503050406030204" pitchFamily="18" charset="0"/>
                </a:rPr>
                <a:t>Third</a:t>
              </a:r>
              <a:r>
                <a:rPr lang="fr-FR" sz="1600" b="1" kern="1200" dirty="0" smtClean="0">
                  <a:solidFill>
                    <a:prstClr val="white"/>
                  </a:solidFill>
                  <a:latin typeface="Cambria" panose="02040503050406030204" pitchFamily="18" charset="0"/>
                </a:rPr>
                <a:t> Edition (ASQ-3™)</a:t>
              </a:r>
              <a:r>
                <a:rPr lang="es-CL" sz="1600" b="1" kern="1200" dirty="0" smtClean="0">
                  <a:solidFill>
                    <a:prstClr val="white"/>
                  </a:solidFill>
                  <a:latin typeface="Cambria" panose="02040503050406030204" pitchFamily="18" charset="0"/>
                </a:rPr>
                <a:t> </a:t>
              </a:r>
              <a:endParaRPr lang="es-CL" sz="1600" kern="1200" dirty="0">
                <a:latin typeface="Cambria" panose="02040503050406030204" pitchFamily="18" charset="0"/>
              </a:endParaRPr>
            </a:p>
          </p:txBody>
        </p:sp>
      </p:grpSp>
    </p:spTree>
    <p:extLst>
      <p:ext uri="{BB962C8B-B14F-4D97-AF65-F5344CB8AC3E}">
        <p14:creationId xmlns:p14="http://schemas.microsoft.com/office/powerpoint/2010/main" val="2727614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2 Rectángulo"/>
          <p:cNvSpPr/>
          <p:nvPr/>
        </p:nvSpPr>
        <p:spPr>
          <a:xfrm>
            <a:off x="1495204" y="1930873"/>
            <a:ext cx="6096000" cy="400110"/>
          </a:xfrm>
          <a:prstGeom prst="rect">
            <a:avLst/>
          </a:prstGeom>
          <a:solidFill>
            <a:srgbClr val="FF0000"/>
          </a:solidFill>
          <a:effectLst>
            <a:outerShdw blurRad="63500" sx="102000" sy="102000" algn="ctr" rotWithShape="0">
              <a:prstClr val="black">
                <a:alpha val="40000"/>
              </a:prstClr>
            </a:outerShdw>
          </a:effectLst>
        </p:spPr>
        <p:txBody>
          <a:bodyPr wrap="square">
            <a:spAutoFit/>
          </a:bodyPr>
          <a:lstStyle/>
          <a:p>
            <a:pPr algn="ctr"/>
            <a:r>
              <a:rPr lang="es-ES" sz="2000" b="1" dirty="0" smtClean="0">
                <a:solidFill>
                  <a:schemeClr val="bg1"/>
                </a:solidFill>
                <a:latin typeface="Cambria" panose="02040503050406030204" pitchFamily="18" charset="0"/>
              </a:rPr>
              <a:t>Programa Cicatrices Patológicas</a:t>
            </a:r>
            <a:endParaRPr lang="es-CL" sz="2000" dirty="0">
              <a:solidFill>
                <a:schemeClr val="bg1"/>
              </a:solidFill>
              <a:latin typeface="Cambria" panose="02040503050406030204" pitchFamily="18" charset="0"/>
            </a:endParaRPr>
          </a:p>
        </p:txBody>
      </p:sp>
      <p:graphicFrame>
        <p:nvGraphicFramePr>
          <p:cNvPr id="6" name="Diagrama 5"/>
          <p:cNvGraphicFramePr/>
          <p:nvPr>
            <p:extLst/>
          </p:nvPr>
        </p:nvGraphicFramePr>
        <p:xfrm>
          <a:off x="366740" y="2467422"/>
          <a:ext cx="4176464"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p:cNvGraphicFramePr/>
          <p:nvPr>
            <p:extLst/>
          </p:nvPr>
        </p:nvGraphicFramePr>
        <p:xfrm>
          <a:off x="4857963" y="2847690"/>
          <a:ext cx="3672408" cy="31278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6233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2 Rectángulo"/>
          <p:cNvSpPr/>
          <p:nvPr/>
        </p:nvSpPr>
        <p:spPr>
          <a:xfrm>
            <a:off x="1532378" y="1899808"/>
            <a:ext cx="6096000" cy="400110"/>
          </a:xfrm>
          <a:prstGeom prst="rect">
            <a:avLst/>
          </a:prstGeom>
          <a:solidFill>
            <a:srgbClr val="FF0000"/>
          </a:solidFill>
          <a:effectLst>
            <a:outerShdw blurRad="63500" sx="102000" sy="102000" algn="ctr" rotWithShape="0">
              <a:prstClr val="black">
                <a:alpha val="40000"/>
              </a:prstClr>
            </a:outerShdw>
          </a:effectLst>
        </p:spPr>
        <p:txBody>
          <a:bodyPr wrap="square">
            <a:spAutoFit/>
          </a:bodyPr>
          <a:lstStyle/>
          <a:p>
            <a:pPr algn="ctr"/>
            <a:r>
              <a:rPr lang="es-ES" sz="2000" b="1" dirty="0" smtClean="0">
                <a:solidFill>
                  <a:schemeClr val="bg1"/>
                </a:solidFill>
                <a:latin typeface="Cambria" panose="02040503050406030204" pitchFamily="18" charset="0"/>
              </a:rPr>
              <a:t>Programa Intervención en ACV</a:t>
            </a:r>
            <a:endParaRPr lang="es-CL" sz="2000" dirty="0">
              <a:solidFill>
                <a:schemeClr val="bg1"/>
              </a:solidFill>
              <a:latin typeface="Cambria" panose="02040503050406030204" pitchFamily="18" charset="0"/>
            </a:endParaRPr>
          </a:p>
        </p:txBody>
      </p:sp>
      <p:graphicFrame>
        <p:nvGraphicFramePr>
          <p:cNvPr id="9" name="Diagrama 8"/>
          <p:cNvGraphicFramePr/>
          <p:nvPr>
            <p:extLst/>
          </p:nvPr>
        </p:nvGraphicFramePr>
        <p:xfrm>
          <a:off x="467544" y="2606241"/>
          <a:ext cx="4320480" cy="3384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a 9"/>
          <p:cNvGraphicFramePr/>
          <p:nvPr>
            <p:extLst/>
          </p:nvPr>
        </p:nvGraphicFramePr>
        <p:xfrm>
          <a:off x="5062679" y="2606241"/>
          <a:ext cx="3672408" cy="31278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023724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12 Rectángulo"/>
          <p:cNvSpPr/>
          <p:nvPr/>
        </p:nvSpPr>
        <p:spPr>
          <a:xfrm>
            <a:off x="1532378" y="1899808"/>
            <a:ext cx="6096000" cy="400110"/>
          </a:xfrm>
          <a:prstGeom prst="rect">
            <a:avLst/>
          </a:prstGeom>
          <a:solidFill>
            <a:srgbClr val="FF0000"/>
          </a:solidFill>
          <a:effectLst>
            <a:outerShdw blurRad="63500" sx="102000" sy="102000" algn="ctr" rotWithShape="0">
              <a:prstClr val="black">
                <a:alpha val="40000"/>
              </a:prstClr>
            </a:outerShdw>
          </a:effectLst>
        </p:spPr>
        <p:txBody>
          <a:bodyPr wrap="square">
            <a:spAutoFit/>
          </a:bodyPr>
          <a:lstStyle/>
          <a:p>
            <a:pPr algn="ctr"/>
            <a:r>
              <a:rPr lang="es-ES" sz="2000" b="1" dirty="0" smtClean="0">
                <a:solidFill>
                  <a:schemeClr val="bg1"/>
                </a:solidFill>
                <a:latin typeface="Cambria" panose="02040503050406030204" pitchFamily="18" charset="0"/>
              </a:rPr>
              <a:t>Programa Piso </a:t>
            </a:r>
            <a:r>
              <a:rPr lang="es-ES" sz="2000" b="1" dirty="0">
                <a:solidFill>
                  <a:schemeClr val="bg1"/>
                </a:solidFill>
                <a:latin typeface="Cambria" panose="02040503050406030204" pitchFamily="18" charset="0"/>
              </a:rPr>
              <a:t>P</a:t>
            </a:r>
            <a:r>
              <a:rPr lang="es-ES" sz="2000" b="1" dirty="0" smtClean="0">
                <a:solidFill>
                  <a:schemeClr val="bg1"/>
                </a:solidFill>
                <a:latin typeface="Cambria" panose="02040503050406030204" pitchFamily="18" charset="0"/>
              </a:rPr>
              <a:t>élvico Infantil</a:t>
            </a:r>
            <a:endParaRPr lang="es-CL" sz="2000" dirty="0">
              <a:solidFill>
                <a:schemeClr val="bg1"/>
              </a:solidFill>
              <a:latin typeface="Cambria" panose="02040503050406030204" pitchFamily="18" charset="0"/>
            </a:endParaRPr>
          </a:p>
        </p:txBody>
      </p:sp>
      <p:graphicFrame>
        <p:nvGraphicFramePr>
          <p:cNvPr id="23" name="Diagrama 22"/>
          <p:cNvGraphicFramePr/>
          <p:nvPr>
            <p:extLst/>
          </p:nvPr>
        </p:nvGraphicFramePr>
        <p:xfrm>
          <a:off x="395536" y="2695141"/>
          <a:ext cx="4248472" cy="29605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4" name="Diagrama 23"/>
          <p:cNvGraphicFramePr/>
          <p:nvPr>
            <p:extLst/>
          </p:nvPr>
        </p:nvGraphicFramePr>
        <p:xfrm>
          <a:off x="4916430" y="2611467"/>
          <a:ext cx="3672408" cy="31278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93712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8 Rectángulo"/>
          <p:cNvSpPr/>
          <p:nvPr/>
        </p:nvSpPr>
        <p:spPr>
          <a:xfrm>
            <a:off x="1709404" y="1923029"/>
            <a:ext cx="6096000" cy="707886"/>
          </a:xfrm>
          <a:prstGeom prst="rect">
            <a:avLst/>
          </a:prstGeom>
          <a:solidFill>
            <a:srgbClr val="FF0000"/>
          </a:solidFill>
          <a:effectLst>
            <a:outerShdw blurRad="63500" sx="102000" sy="102000" algn="ctr" rotWithShape="0">
              <a:prstClr val="black">
                <a:alpha val="40000"/>
              </a:prstClr>
            </a:outerShdw>
          </a:effectLst>
        </p:spPr>
        <p:txBody>
          <a:bodyPr wrap="square">
            <a:spAutoFit/>
          </a:bodyPr>
          <a:lstStyle/>
          <a:p>
            <a:pPr algn="ctr"/>
            <a:r>
              <a:rPr lang="es-ES" sz="2000" b="1" dirty="0" smtClean="0">
                <a:solidFill>
                  <a:schemeClr val="bg1"/>
                </a:solidFill>
                <a:latin typeface="Cambria" panose="02040503050406030204" pitchFamily="18" charset="0"/>
              </a:rPr>
              <a:t>Programa de Intervención en niños con Trastorno del espectro autista (TEA)</a:t>
            </a:r>
            <a:endParaRPr lang="es-CL" sz="2000" dirty="0">
              <a:solidFill>
                <a:schemeClr val="bg1"/>
              </a:solidFill>
              <a:latin typeface="Cambria" panose="02040503050406030204" pitchFamily="18" charset="0"/>
            </a:endParaRPr>
          </a:p>
        </p:txBody>
      </p:sp>
      <p:grpSp>
        <p:nvGrpSpPr>
          <p:cNvPr id="30" name="Grupo 29"/>
          <p:cNvGrpSpPr/>
          <p:nvPr/>
        </p:nvGrpSpPr>
        <p:grpSpPr>
          <a:xfrm>
            <a:off x="845308" y="2965328"/>
            <a:ext cx="1728192" cy="1027678"/>
            <a:chOff x="0" y="0"/>
            <a:chExt cx="1728192" cy="1027678"/>
          </a:xfrm>
        </p:grpSpPr>
        <p:sp>
          <p:nvSpPr>
            <p:cNvPr id="31" name="Rectángulo redondeado 30"/>
            <p:cNvSpPr/>
            <p:nvPr/>
          </p:nvSpPr>
          <p:spPr>
            <a:xfrm>
              <a:off x="0" y="0"/>
              <a:ext cx="1728192" cy="102767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Rectángulo 31"/>
            <p:cNvSpPr/>
            <p:nvPr/>
          </p:nvSpPr>
          <p:spPr>
            <a:xfrm>
              <a:off x="50167" y="50167"/>
              <a:ext cx="1627858" cy="9273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CL" sz="1600" b="1" kern="1200" dirty="0" smtClean="0">
                  <a:latin typeface="Cambria" panose="02040503050406030204" pitchFamily="18" charset="0"/>
                </a:rPr>
                <a:t>MODALIDAD</a:t>
              </a:r>
              <a:endParaRPr lang="es-CL" sz="2400" b="1" kern="1200" dirty="0">
                <a:latin typeface="Cambria" panose="02040503050406030204" pitchFamily="18" charset="0"/>
              </a:endParaRPr>
            </a:p>
          </p:txBody>
        </p:sp>
      </p:grpSp>
      <p:grpSp>
        <p:nvGrpSpPr>
          <p:cNvPr id="33" name="Grupo 32"/>
          <p:cNvGrpSpPr/>
          <p:nvPr/>
        </p:nvGrpSpPr>
        <p:grpSpPr>
          <a:xfrm>
            <a:off x="845308" y="4043173"/>
            <a:ext cx="1728192" cy="1027678"/>
            <a:chOff x="0" y="1130445"/>
            <a:chExt cx="1728192" cy="1027678"/>
          </a:xfrm>
        </p:grpSpPr>
        <p:sp>
          <p:nvSpPr>
            <p:cNvPr id="34" name="Rectángulo redondeado 33"/>
            <p:cNvSpPr/>
            <p:nvPr/>
          </p:nvSpPr>
          <p:spPr>
            <a:xfrm>
              <a:off x="0" y="1130445"/>
              <a:ext cx="1728192" cy="102767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Rectángulo 34"/>
            <p:cNvSpPr/>
            <p:nvPr/>
          </p:nvSpPr>
          <p:spPr>
            <a:xfrm>
              <a:off x="50167" y="1180612"/>
              <a:ext cx="1627858" cy="9273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CL" sz="1800" b="1" kern="1200" dirty="0" smtClean="0">
                  <a:latin typeface="Cambria" panose="02040503050406030204" pitchFamily="18" charset="0"/>
                </a:rPr>
                <a:t>CANTIDAD</a:t>
              </a:r>
              <a:endParaRPr lang="es-CL" sz="2000" b="1" kern="1200" dirty="0">
                <a:latin typeface="Cambria" panose="02040503050406030204" pitchFamily="18" charset="0"/>
              </a:endParaRPr>
            </a:p>
          </p:txBody>
        </p:sp>
      </p:grpSp>
      <p:grpSp>
        <p:nvGrpSpPr>
          <p:cNvPr id="36" name="Grupo 35"/>
          <p:cNvGrpSpPr/>
          <p:nvPr/>
        </p:nvGrpSpPr>
        <p:grpSpPr>
          <a:xfrm>
            <a:off x="845308" y="5121018"/>
            <a:ext cx="1728192" cy="1027678"/>
            <a:chOff x="0" y="2260891"/>
            <a:chExt cx="1728192" cy="1027678"/>
          </a:xfrm>
        </p:grpSpPr>
        <p:sp>
          <p:nvSpPr>
            <p:cNvPr id="37" name="Rectángulo redondeado 36"/>
            <p:cNvSpPr/>
            <p:nvPr/>
          </p:nvSpPr>
          <p:spPr>
            <a:xfrm>
              <a:off x="0" y="2260891"/>
              <a:ext cx="1728192" cy="102767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ectángulo 37"/>
            <p:cNvSpPr/>
            <p:nvPr/>
          </p:nvSpPr>
          <p:spPr>
            <a:xfrm>
              <a:off x="50167" y="2311058"/>
              <a:ext cx="1627858" cy="9273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CL" sz="1800" b="1" kern="1200" dirty="0" smtClean="0">
                  <a:latin typeface="Cambria" panose="02040503050406030204" pitchFamily="18" charset="0"/>
                </a:rPr>
                <a:t>DURACIÓN</a:t>
              </a:r>
              <a:endParaRPr lang="es-CL" sz="1800" b="1" kern="1200" dirty="0">
                <a:latin typeface="Cambria" panose="02040503050406030204" pitchFamily="18" charset="0"/>
              </a:endParaRPr>
            </a:p>
          </p:txBody>
        </p:sp>
      </p:grpSp>
      <p:grpSp>
        <p:nvGrpSpPr>
          <p:cNvPr id="39" name="Grupo 38"/>
          <p:cNvGrpSpPr/>
          <p:nvPr/>
        </p:nvGrpSpPr>
        <p:grpSpPr>
          <a:xfrm>
            <a:off x="2573500" y="2918597"/>
            <a:ext cx="2592288" cy="1027678"/>
            <a:chOff x="1728192" y="0"/>
            <a:chExt cx="2592288" cy="1027678"/>
          </a:xfrm>
        </p:grpSpPr>
        <p:sp>
          <p:nvSpPr>
            <p:cNvPr id="40" name="Flecha derecha 39"/>
            <p:cNvSpPr/>
            <p:nvPr/>
          </p:nvSpPr>
          <p:spPr>
            <a:xfrm>
              <a:off x="1728192" y="0"/>
              <a:ext cx="2592288" cy="1027678"/>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1" name="Flecha derecha 4"/>
            <p:cNvSpPr/>
            <p:nvPr/>
          </p:nvSpPr>
          <p:spPr>
            <a:xfrm>
              <a:off x="1728192" y="128460"/>
              <a:ext cx="2206909" cy="77075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endParaRPr lang="es-CL" sz="1100" b="1" kern="1200" dirty="0"/>
            </a:p>
            <a:p>
              <a:pPr marL="114300" lvl="1" indent="-114300" algn="l" defTabSz="622300">
                <a:lnSpc>
                  <a:spcPct val="90000"/>
                </a:lnSpc>
                <a:spcBef>
                  <a:spcPct val="0"/>
                </a:spcBef>
                <a:spcAft>
                  <a:spcPct val="15000"/>
                </a:spcAft>
                <a:buChar char="••"/>
              </a:pPr>
              <a:r>
                <a:rPr lang="es-CL" sz="1400" b="1" kern="1200" dirty="0" smtClean="0">
                  <a:latin typeface="Cambria" panose="02040503050406030204" pitchFamily="18" charset="0"/>
                </a:rPr>
                <a:t>CENTRO REHAB. -GRUPAL</a:t>
              </a:r>
              <a:endParaRPr lang="es-CL" sz="1100" b="1" kern="1200" dirty="0">
                <a:latin typeface="Cambria" panose="02040503050406030204" pitchFamily="18" charset="0"/>
              </a:endParaRPr>
            </a:p>
          </p:txBody>
        </p:sp>
      </p:grpSp>
      <p:grpSp>
        <p:nvGrpSpPr>
          <p:cNvPr id="42" name="Grupo 41"/>
          <p:cNvGrpSpPr/>
          <p:nvPr/>
        </p:nvGrpSpPr>
        <p:grpSpPr>
          <a:xfrm>
            <a:off x="2585371" y="4068452"/>
            <a:ext cx="2592288" cy="1027678"/>
            <a:chOff x="1728192" y="1130445"/>
            <a:chExt cx="2592288" cy="1027678"/>
          </a:xfrm>
        </p:grpSpPr>
        <p:sp>
          <p:nvSpPr>
            <p:cNvPr id="43" name="Flecha derecha 42"/>
            <p:cNvSpPr/>
            <p:nvPr/>
          </p:nvSpPr>
          <p:spPr>
            <a:xfrm>
              <a:off x="1728192" y="1130445"/>
              <a:ext cx="2592288" cy="1027678"/>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4" name="Flecha derecha 4"/>
            <p:cNvSpPr/>
            <p:nvPr/>
          </p:nvSpPr>
          <p:spPr>
            <a:xfrm>
              <a:off x="1728192" y="1258905"/>
              <a:ext cx="2206909" cy="77075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s-CL" sz="1600" b="1" kern="1200" dirty="0" smtClean="0">
                  <a:latin typeface="Cambria" panose="02040503050406030204" pitchFamily="18" charset="0"/>
                </a:rPr>
                <a:t>30 </a:t>
              </a:r>
              <a:r>
                <a:rPr lang="es-CL" sz="1400" b="1" kern="1200" dirty="0" smtClean="0">
                  <a:latin typeface="Cambria" panose="02040503050406030204" pitchFamily="18" charset="0"/>
                </a:rPr>
                <a:t>USUARIOS</a:t>
              </a:r>
              <a:endParaRPr lang="es-CL" sz="1600" b="1" kern="1200" dirty="0">
                <a:latin typeface="Cambria" panose="02040503050406030204" pitchFamily="18" charset="0"/>
              </a:endParaRPr>
            </a:p>
          </p:txBody>
        </p:sp>
      </p:grpSp>
      <p:grpSp>
        <p:nvGrpSpPr>
          <p:cNvPr id="45" name="Grupo 44"/>
          <p:cNvGrpSpPr/>
          <p:nvPr/>
        </p:nvGrpSpPr>
        <p:grpSpPr>
          <a:xfrm>
            <a:off x="2585371" y="5138647"/>
            <a:ext cx="2592288" cy="1027678"/>
            <a:chOff x="1728192" y="2260891"/>
            <a:chExt cx="2592288" cy="1027678"/>
          </a:xfrm>
        </p:grpSpPr>
        <p:sp>
          <p:nvSpPr>
            <p:cNvPr id="46" name="Flecha derecha 45"/>
            <p:cNvSpPr/>
            <p:nvPr/>
          </p:nvSpPr>
          <p:spPr>
            <a:xfrm>
              <a:off x="1728192" y="2260891"/>
              <a:ext cx="2592288" cy="1027678"/>
            </a:xfrm>
            <a:prstGeom prst="rightArrow">
              <a:avLst>
                <a:gd name="adj1" fmla="val 75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7" name="Flecha derecha 4"/>
            <p:cNvSpPr/>
            <p:nvPr/>
          </p:nvSpPr>
          <p:spPr>
            <a:xfrm>
              <a:off x="1728192" y="2389351"/>
              <a:ext cx="2206909" cy="77075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CL" sz="1400" b="1" kern="1200" dirty="0" smtClean="0">
                  <a:latin typeface="Cambria" panose="02040503050406030204" pitchFamily="18" charset="0"/>
                </a:rPr>
                <a:t>10 MESES</a:t>
              </a:r>
              <a:endParaRPr lang="es-CL" sz="1400" b="1" kern="1200" dirty="0">
                <a:latin typeface="Cambria" panose="02040503050406030204" pitchFamily="18" charset="0"/>
              </a:endParaRPr>
            </a:p>
          </p:txBody>
        </p:sp>
      </p:grpSp>
      <p:graphicFrame>
        <p:nvGraphicFramePr>
          <p:cNvPr id="54" name="Diagrama 53"/>
          <p:cNvGraphicFramePr/>
          <p:nvPr>
            <p:extLst/>
          </p:nvPr>
        </p:nvGraphicFramePr>
        <p:xfrm>
          <a:off x="5165788" y="2988908"/>
          <a:ext cx="3973818" cy="3127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5075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251668" y="1569494"/>
            <a:ext cx="8763560" cy="5431808"/>
            <a:chOff x="467544" y="226695"/>
            <a:chExt cx="8496944" cy="6404610"/>
          </a:xfrm>
        </p:grpSpPr>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467544" y="226695"/>
              <a:ext cx="8496944" cy="6404610"/>
            </a:xfrm>
            <a:prstGeom prst="rect">
              <a:avLst/>
            </a:prstGeom>
            <a:noFill/>
            <a:ln>
              <a:noFill/>
            </a:ln>
          </p:spPr>
        </p:pic>
        <p:sp>
          <p:nvSpPr>
            <p:cNvPr id="7" name="Rectángulo redondeado 6"/>
            <p:cNvSpPr/>
            <p:nvPr/>
          </p:nvSpPr>
          <p:spPr>
            <a:xfrm>
              <a:off x="7423224" y="5013176"/>
              <a:ext cx="1253232" cy="235692"/>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900" dirty="0" smtClean="0">
                  <a:solidFill>
                    <a:schemeClr val="tx1"/>
                  </a:solidFill>
                </a:rPr>
                <a:t>Terapias</a:t>
              </a:r>
              <a:endParaRPr lang="es-CL" sz="900" dirty="0">
                <a:solidFill>
                  <a:schemeClr val="tx1"/>
                </a:solidFill>
              </a:endParaRPr>
            </a:p>
          </p:txBody>
        </p:sp>
        <p:sp>
          <p:nvSpPr>
            <p:cNvPr id="8" name="Documento 7"/>
            <p:cNvSpPr/>
            <p:nvPr/>
          </p:nvSpPr>
          <p:spPr>
            <a:xfrm>
              <a:off x="539552" y="3429000"/>
              <a:ext cx="1224136" cy="360040"/>
            </a:xfrm>
            <a:prstGeom prst="flowChartDocumen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100" b="1" dirty="0" smtClean="0">
                  <a:solidFill>
                    <a:schemeClr val="tx1"/>
                  </a:solidFill>
                </a:rPr>
                <a:t>GMFCS</a:t>
              </a:r>
              <a:endParaRPr lang="es-CL" sz="1100" b="1" dirty="0">
                <a:solidFill>
                  <a:schemeClr val="tx1"/>
                </a:solidFill>
              </a:endParaRPr>
            </a:p>
          </p:txBody>
        </p:sp>
        <p:sp>
          <p:nvSpPr>
            <p:cNvPr id="9" name="Documento 8"/>
            <p:cNvSpPr/>
            <p:nvPr/>
          </p:nvSpPr>
          <p:spPr>
            <a:xfrm>
              <a:off x="539552" y="3956680"/>
              <a:ext cx="1224136" cy="360040"/>
            </a:xfrm>
            <a:prstGeom prst="flowChartDocumen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100" b="1" dirty="0" smtClean="0">
                  <a:solidFill>
                    <a:schemeClr val="tx1"/>
                  </a:solidFill>
                </a:rPr>
                <a:t>GAS</a:t>
              </a:r>
              <a:endParaRPr lang="es-CL" sz="1100" b="1" dirty="0">
                <a:solidFill>
                  <a:schemeClr val="tx1"/>
                </a:solidFill>
              </a:endParaRPr>
            </a:p>
          </p:txBody>
        </p:sp>
      </p:grpSp>
      <p:sp>
        <p:nvSpPr>
          <p:cNvPr id="10" name="Rectángulo redondeado 9"/>
          <p:cNvSpPr/>
          <p:nvPr/>
        </p:nvSpPr>
        <p:spPr>
          <a:xfrm>
            <a:off x="251668" y="2034345"/>
            <a:ext cx="3074928" cy="576064"/>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R="31115" lvl="0" algn="ctr">
              <a:lnSpc>
                <a:spcPct val="150000"/>
              </a:lnSpc>
              <a:spcAft>
                <a:spcPts val="1000"/>
              </a:spcAft>
            </a:pPr>
            <a:r>
              <a:rPr lang="es-ES" sz="1000" b="1" dirty="0">
                <a:solidFill>
                  <a:prstClr val="white"/>
                </a:solidFill>
                <a:latin typeface="Arial" panose="020B0604020202020204" pitchFamily="34" charset="0"/>
                <a:ea typeface="Calibri" panose="020F0502020204030204" pitchFamily="34" charset="0"/>
                <a:cs typeface="Arial" panose="020B0604020202020204" pitchFamily="34" charset="0"/>
              </a:rPr>
              <a:t>PROTOCOLO </a:t>
            </a:r>
            <a:r>
              <a:rPr lang="es-ES" sz="1000" b="1" dirty="0" smtClean="0">
                <a:solidFill>
                  <a:prstClr val="white"/>
                </a:solidFill>
                <a:latin typeface="Arial" panose="020B0604020202020204" pitchFamily="34" charset="0"/>
                <a:ea typeface="Calibri" panose="020F0502020204030204" pitchFamily="34" charset="0"/>
                <a:cs typeface="Arial" panose="020B0604020202020204" pitchFamily="34" charset="0"/>
              </a:rPr>
              <a:t>DE INTERVENCIÓN </a:t>
            </a:r>
            <a:endParaRPr lang="es-CL" sz="700" b="1"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marR="31115" lvl="0" algn="ctr">
              <a:lnSpc>
                <a:spcPct val="150000"/>
              </a:lnSpc>
              <a:spcAft>
                <a:spcPts val="1000"/>
              </a:spcAft>
            </a:pPr>
            <a:r>
              <a:rPr lang="es-ES" sz="1000" b="1" dirty="0">
                <a:solidFill>
                  <a:prstClr val="white"/>
                </a:solidFill>
                <a:latin typeface="Arial" panose="020B0604020202020204" pitchFamily="34" charset="0"/>
                <a:ea typeface="Calibri" panose="020F0502020204030204" pitchFamily="34" charset="0"/>
                <a:cs typeface="Arial" panose="020B0604020202020204" pitchFamily="34" charset="0"/>
              </a:rPr>
              <a:t>PARÁLISIS CEREBRAL</a:t>
            </a:r>
            <a:r>
              <a:rPr lang="es-CL" sz="7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s-ES" sz="1000" b="1" dirty="0">
                <a:solidFill>
                  <a:prstClr val="white"/>
                </a:solidFill>
                <a:latin typeface="Arial" panose="020B0604020202020204" pitchFamily="34" charset="0"/>
                <a:ea typeface="Calibri" panose="020F0502020204030204" pitchFamily="34" charset="0"/>
                <a:cs typeface="Arial" panose="020B0604020202020204" pitchFamily="34" charset="0"/>
              </a:rPr>
              <a:t>DE 0 A 18 AÑOS</a:t>
            </a:r>
            <a:endParaRPr lang="es-CL" sz="1200" b="1" dirty="0"/>
          </a:p>
        </p:txBody>
      </p:sp>
    </p:spTree>
    <p:extLst>
      <p:ext uri="{BB962C8B-B14F-4D97-AF65-F5344CB8AC3E}">
        <p14:creationId xmlns:p14="http://schemas.microsoft.com/office/powerpoint/2010/main" val="2099385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54646" y="2946775"/>
            <a:ext cx="6083994" cy="1132618"/>
          </a:xfrm>
          <a:prstGeom prst="rect">
            <a:avLst/>
          </a:prstGeom>
          <a:noFill/>
        </p:spPr>
        <p:txBody>
          <a:bodyPr wrap="square" rtlCol="0">
            <a:spAutoFit/>
          </a:bodyPr>
          <a:lstStyle/>
          <a:p>
            <a:pPr algn="ctr">
              <a:lnSpc>
                <a:spcPct val="130000"/>
              </a:lnSpc>
            </a:pPr>
            <a:r>
              <a:rPr lang="es-ES_tradnl" sz="2400" b="1" dirty="0" smtClean="0">
                <a:solidFill>
                  <a:schemeClr val="bg1">
                    <a:lumMod val="50000"/>
                  </a:schemeClr>
                </a:solidFill>
                <a:latin typeface="Cambria"/>
                <a:cs typeface="Cambria"/>
              </a:rPr>
              <a:t>Presentación</a:t>
            </a:r>
          </a:p>
          <a:p>
            <a:pPr algn="ctr">
              <a:lnSpc>
                <a:spcPct val="130000"/>
              </a:lnSpc>
            </a:pPr>
            <a:r>
              <a:rPr lang="es-ES_tradnl" sz="2400" b="1" dirty="0" smtClean="0">
                <a:solidFill>
                  <a:schemeClr val="bg1">
                    <a:lumMod val="50000"/>
                  </a:schemeClr>
                </a:solidFill>
                <a:latin typeface="Cambria"/>
                <a:cs typeface="Cambria"/>
              </a:rPr>
              <a:t> </a:t>
            </a:r>
            <a:r>
              <a:rPr lang="es-ES_tradnl" sz="2800" b="1" dirty="0" smtClean="0">
                <a:solidFill>
                  <a:schemeClr val="bg1">
                    <a:lumMod val="50000"/>
                  </a:schemeClr>
                </a:solidFill>
                <a:latin typeface="Cambria"/>
                <a:cs typeface="Cambria"/>
              </a:rPr>
              <a:t>“INVESTIGACIÓN Y DESARROLLO”</a:t>
            </a:r>
          </a:p>
        </p:txBody>
      </p:sp>
    </p:spTree>
    <p:extLst>
      <p:ext uri="{BB962C8B-B14F-4D97-AF65-F5344CB8AC3E}">
        <p14:creationId xmlns:p14="http://schemas.microsoft.com/office/powerpoint/2010/main" val="19990067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54646" y="2946775"/>
            <a:ext cx="6083994" cy="1671227"/>
          </a:xfrm>
          <a:prstGeom prst="rect">
            <a:avLst/>
          </a:prstGeom>
          <a:noFill/>
        </p:spPr>
        <p:txBody>
          <a:bodyPr wrap="square" rtlCol="0">
            <a:spAutoFit/>
          </a:bodyPr>
          <a:lstStyle/>
          <a:p>
            <a:pPr algn="ctr">
              <a:lnSpc>
                <a:spcPct val="130000"/>
              </a:lnSpc>
            </a:pPr>
            <a:r>
              <a:rPr lang="es-ES_tradnl" sz="2400" b="1" dirty="0" smtClean="0">
                <a:solidFill>
                  <a:schemeClr val="bg1">
                    <a:lumMod val="50000"/>
                  </a:schemeClr>
                </a:solidFill>
                <a:latin typeface="Cambria"/>
                <a:cs typeface="Cambria"/>
              </a:rPr>
              <a:t>Presentación</a:t>
            </a:r>
          </a:p>
          <a:p>
            <a:pPr algn="ctr">
              <a:lnSpc>
                <a:spcPct val="130000"/>
              </a:lnSpc>
            </a:pPr>
            <a:r>
              <a:rPr lang="es-ES_tradnl" sz="2400" b="1" dirty="0" smtClean="0">
                <a:solidFill>
                  <a:schemeClr val="bg1">
                    <a:lumMod val="50000"/>
                  </a:schemeClr>
                </a:solidFill>
                <a:latin typeface="Cambria"/>
                <a:cs typeface="Cambria"/>
              </a:rPr>
              <a:t> </a:t>
            </a:r>
            <a:r>
              <a:rPr lang="es-ES_tradnl" sz="2800" b="1" dirty="0" smtClean="0">
                <a:solidFill>
                  <a:schemeClr val="bg1">
                    <a:lumMod val="50000"/>
                  </a:schemeClr>
                </a:solidFill>
                <a:latin typeface="Cambria"/>
                <a:cs typeface="Cambria"/>
              </a:rPr>
              <a:t>“Unidad de Informática y Computación”</a:t>
            </a:r>
          </a:p>
        </p:txBody>
      </p:sp>
    </p:spTree>
    <p:extLst>
      <p:ext uri="{BB962C8B-B14F-4D97-AF65-F5344CB8AC3E}">
        <p14:creationId xmlns:p14="http://schemas.microsoft.com/office/powerpoint/2010/main" val="11858684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ángulo 78"/>
          <p:cNvSpPr/>
          <p:nvPr/>
        </p:nvSpPr>
        <p:spPr>
          <a:xfrm>
            <a:off x="5611317" y="1494877"/>
            <a:ext cx="1799660" cy="400110"/>
          </a:xfrm>
          <a:prstGeom prst="rect">
            <a:avLst/>
          </a:prstGeom>
        </p:spPr>
        <p:txBody>
          <a:bodyPr wrap="none">
            <a:spAutoFit/>
          </a:bodyPr>
          <a:lstStyle/>
          <a:p>
            <a:pPr algn="ctr"/>
            <a:r>
              <a:rPr lang="es-CL" sz="2000" dirty="0">
                <a:solidFill>
                  <a:schemeClr val="bg1"/>
                </a:solidFill>
                <a:latin typeface="Cambria"/>
                <a:cs typeface="Cambria"/>
              </a:rPr>
              <a:t>INFORMATICA</a:t>
            </a:r>
          </a:p>
        </p:txBody>
      </p:sp>
      <p:sp>
        <p:nvSpPr>
          <p:cNvPr id="3" name="2 CuadroTexto">
            <a:extLst>
              <a:ext uri="{FF2B5EF4-FFF2-40B4-BE49-F238E27FC236}">
                <a16:creationId xmlns="" xmlns:a16="http://schemas.microsoft.com/office/drawing/2014/main" id="{A01C2071-199F-4F05-8BF6-B295805ACA8D}"/>
              </a:ext>
            </a:extLst>
          </p:cNvPr>
          <p:cNvSpPr txBox="1"/>
          <p:nvPr/>
        </p:nvSpPr>
        <p:spPr>
          <a:xfrm>
            <a:off x="254977" y="1972012"/>
            <a:ext cx="8528538" cy="4708981"/>
          </a:xfrm>
          <a:prstGeom prst="rect">
            <a:avLst/>
          </a:prstGeom>
          <a:solidFill>
            <a:schemeClr val="bg1"/>
          </a:solidFill>
        </p:spPr>
        <p:txBody>
          <a:bodyPr wrap="square" rtlCol="0">
            <a:spAutoFit/>
          </a:bodyPr>
          <a:lstStyle/>
          <a:p>
            <a:pPr algn="just">
              <a:lnSpc>
                <a:spcPct val="150000"/>
              </a:lnSpc>
            </a:pPr>
            <a:r>
              <a:rPr lang="es-CL" sz="2000" dirty="0">
                <a:solidFill>
                  <a:schemeClr val="accent1">
                    <a:lumMod val="75000"/>
                  </a:schemeClr>
                </a:solidFill>
                <a:latin typeface="Cambria"/>
                <a:cs typeface="Cambria"/>
              </a:rPr>
              <a:t>Es la encargada de brindar soporte técnico a equipos, redes y desarrollo de sistema, dentro de los cuales encontramos.</a:t>
            </a:r>
          </a:p>
          <a:p>
            <a:pPr algn="just">
              <a:lnSpc>
                <a:spcPct val="150000"/>
              </a:lnSpc>
            </a:pPr>
            <a:r>
              <a:rPr lang="es-CL" sz="2000" dirty="0">
                <a:solidFill>
                  <a:schemeClr val="accent1">
                    <a:lumMod val="75000"/>
                  </a:schemeClr>
                </a:solidFill>
                <a:latin typeface="Cambria"/>
                <a:cs typeface="Cambria"/>
              </a:rPr>
              <a:t>Sistema de gestión clínica, aplicación cliente Servidor,(creada el año 2001 como aplicación e implementada en el año 2002).</a:t>
            </a:r>
          </a:p>
          <a:p>
            <a:pPr algn="just">
              <a:lnSpc>
                <a:spcPct val="150000"/>
              </a:lnSpc>
            </a:pPr>
            <a:r>
              <a:rPr lang="es-CL" sz="2000" dirty="0">
                <a:solidFill>
                  <a:schemeClr val="accent1">
                    <a:lumMod val="75000"/>
                  </a:schemeClr>
                </a:solidFill>
                <a:latin typeface="Cambria"/>
                <a:cs typeface="Cambria"/>
              </a:rPr>
              <a:t>2011 comienza migración de Sistema de Gestión Clínica CRIWEB vía internet, que permite trabajar en línea con los centros de Puerto Natales, Porvenir y Punta Arenas, su implementación se realizo el año 2012.</a:t>
            </a:r>
          </a:p>
          <a:p>
            <a:pPr algn="just">
              <a:lnSpc>
                <a:spcPct val="150000"/>
              </a:lnSpc>
            </a:pPr>
            <a:r>
              <a:rPr lang="es-CL" sz="2000" dirty="0">
                <a:solidFill>
                  <a:schemeClr val="accent1">
                    <a:lumMod val="75000"/>
                  </a:schemeClr>
                </a:solidFill>
                <a:latin typeface="Cambria"/>
                <a:cs typeface="Cambria"/>
              </a:rPr>
              <a:t>La nueva versión de CRIWEB 3.0 es el cambio mas importante y grande que tendrá la institución en cuanto a sistema en los últimos 15 años. Comenzó el desarrollo en agosto 2016 y se espera implementar en Agosto de 2017.</a:t>
            </a:r>
          </a:p>
        </p:txBody>
      </p:sp>
    </p:spTree>
    <p:extLst>
      <p:ext uri="{BB962C8B-B14F-4D97-AF65-F5344CB8AC3E}">
        <p14:creationId xmlns:p14="http://schemas.microsoft.com/office/powerpoint/2010/main" val="3854574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8060134" y="5993569"/>
            <a:ext cx="610013" cy="753708"/>
            <a:chOff x="3634945" y="5471732"/>
            <a:chExt cx="610013" cy="753708"/>
          </a:xfrm>
        </p:grpSpPr>
        <p:sp>
          <p:nvSpPr>
            <p:cNvPr id="3" name="Rombo 2"/>
            <p:cNvSpPr/>
            <p:nvPr/>
          </p:nvSpPr>
          <p:spPr>
            <a:xfrm>
              <a:off x="3850969" y="5793392"/>
              <a:ext cx="216024" cy="432048"/>
            </a:xfrm>
            <a:prstGeom prst="diamond">
              <a:avLst/>
            </a:prstGeom>
            <a:solidFill>
              <a:schemeClr val="accent4">
                <a:lumMod val="75000"/>
              </a:schemeClr>
            </a:solidFill>
            <a:ln>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extrusionH="57150">
                <a:bevelT w="82550" h="38100" prst="coolSlant"/>
              </a:sp3d>
            </a:bodyPr>
            <a:lstStyle/>
            <a:p>
              <a:pPr algn="ctr"/>
              <a:endParaRPr lang="es-ES" sz="1400" b="1">
                <a:ln>
                  <a:solidFill>
                    <a:srgbClr val="660066"/>
                  </a:solidFill>
                </a:ln>
                <a:solidFill>
                  <a:schemeClr val="tx2">
                    <a:lumMod val="75000"/>
                  </a:schemeClr>
                </a:solidFill>
                <a:latin typeface="Cambria"/>
                <a:cs typeface="Cambria"/>
              </a:endParaRPr>
            </a:p>
          </p:txBody>
        </p:sp>
        <p:sp>
          <p:nvSpPr>
            <p:cNvPr id="4" name="CuadroTexto 3"/>
            <p:cNvSpPr txBox="1"/>
            <p:nvPr/>
          </p:nvSpPr>
          <p:spPr>
            <a:xfrm>
              <a:off x="3634945" y="5471732"/>
              <a:ext cx="610013" cy="307777"/>
            </a:xfrm>
            <a:prstGeom prst="rect">
              <a:avLst/>
            </a:prstGeom>
            <a:noFill/>
          </p:spPr>
          <p:txBody>
            <a:bodyPr wrap="none" rtlCol="0">
              <a:spAutoFit/>
            </a:bodyPr>
            <a:lstStyle/>
            <a:p>
              <a:r>
                <a:rPr lang="es-ES" sz="1400" b="1" dirty="0" smtClean="0">
                  <a:solidFill>
                    <a:schemeClr val="tx2">
                      <a:lumMod val="75000"/>
                    </a:schemeClr>
                  </a:solidFill>
                  <a:latin typeface="Cambria"/>
                  <a:cs typeface="Cambria"/>
                </a:rPr>
                <a:t>2017</a:t>
              </a:r>
              <a:endParaRPr lang="es-ES" sz="1400" b="1" dirty="0">
                <a:solidFill>
                  <a:schemeClr val="tx2">
                    <a:lumMod val="75000"/>
                  </a:schemeClr>
                </a:solidFill>
                <a:latin typeface="Cambria"/>
                <a:cs typeface="Cambria"/>
              </a:endParaRPr>
            </a:p>
          </p:txBody>
        </p:sp>
      </p:grpSp>
      <p:grpSp>
        <p:nvGrpSpPr>
          <p:cNvPr id="5" name="Agrupar 4"/>
          <p:cNvGrpSpPr/>
          <p:nvPr/>
        </p:nvGrpSpPr>
        <p:grpSpPr>
          <a:xfrm>
            <a:off x="931342" y="6013314"/>
            <a:ext cx="610013" cy="741756"/>
            <a:chOff x="1979712" y="2975276"/>
            <a:chExt cx="610013" cy="741756"/>
          </a:xfrm>
        </p:grpSpPr>
        <p:sp>
          <p:nvSpPr>
            <p:cNvPr id="6" name="Rombo 5"/>
            <p:cNvSpPr/>
            <p:nvPr/>
          </p:nvSpPr>
          <p:spPr>
            <a:xfrm>
              <a:off x="2195736" y="3284984"/>
              <a:ext cx="216024" cy="432048"/>
            </a:xfrm>
            <a:prstGeom prst="diamond">
              <a:avLst/>
            </a:prstGeom>
            <a:solidFill>
              <a:schemeClr val="accent4">
                <a:lumMod val="75000"/>
              </a:schemeClr>
            </a:solidFill>
            <a:ln>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extrusionH="57150">
                <a:bevelT w="82550" h="38100" prst="coolSlant"/>
              </a:sp3d>
            </a:bodyPr>
            <a:lstStyle/>
            <a:p>
              <a:pPr algn="ctr"/>
              <a:endParaRPr lang="es-ES" sz="1400" b="1">
                <a:ln>
                  <a:solidFill>
                    <a:srgbClr val="660066"/>
                  </a:solidFill>
                </a:ln>
                <a:solidFill>
                  <a:schemeClr val="tx2">
                    <a:lumMod val="75000"/>
                  </a:schemeClr>
                </a:solidFill>
                <a:latin typeface="Cambria"/>
                <a:cs typeface="Cambria"/>
              </a:endParaRPr>
            </a:p>
          </p:txBody>
        </p:sp>
        <p:sp>
          <p:nvSpPr>
            <p:cNvPr id="7" name="CuadroTexto 6"/>
            <p:cNvSpPr txBox="1"/>
            <p:nvPr/>
          </p:nvSpPr>
          <p:spPr>
            <a:xfrm>
              <a:off x="1979712" y="2975276"/>
              <a:ext cx="610013" cy="307777"/>
            </a:xfrm>
            <a:prstGeom prst="rect">
              <a:avLst/>
            </a:prstGeom>
            <a:noFill/>
          </p:spPr>
          <p:txBody>
            <a:bodyPr wrap="none" rtlCol="0">
              <a:spAutoFit/>
            </a:bodyPr>
            <a:lstStyle/>
            <a:p>
              <a:r>
                <a:rPr lang="es-ES" sz="1400" b="1" dirty="0" smtClean="0">
                  <a:solidFill>
                    <a:schemeClr val="tx2">
                      <a:lumMod val="75000"/>
                    </a:schemeClr>
                  </a:solidFill>
                  <a:latin typeface="Cambria"/>
                  <a:cs typeface="Cambria"/>
                </a:rPr>
                <a:t>1995</a:t>
              </a:r>
              <a:endParaRPr lang="es-ES" sz="1400" b="1" dirty="0">
                <a:solidFill>
                  <a:schemeClr val="tx2">
                    <a:lumMod val="75000"/>
                  </a:schemeClr>
                </a:solidFill>
                <a:latin typeface="Cambria"/>
                <a:cs typeface="Cambria"/>
              </a:endParaRPr>
            </a:p>
          </p:txBody>
        </p:sp>
      </p:grpSp>
      <p:grpSp>
        <p:nvGrpSpPr>
          <p:cNvPr id="8" name="Agrupar 7"/>
          <p:cNvGrpSpPr/>
          <p:nvPr/>
        </p:nvGrpSpPr>
        <p:grpSpPr>
          <a:xfrm>
            <a:off x="3129641" y="6018689"/>
            <a:ext cx="610013" cy="728588"/>
            <a:chOff x="2699792" y="4293096"/>
            <a:chExt cx="610013" cy="728588"/>
          </a:xfrm>
        </p:grpSpPr>
        <p:sp>
          <p:nvSpPr>
            <p:cNvPr id="9" name="Rombo 8"/>
            <p:cNvSpPr/>
            <p:nvPr/>
          </p:nvSpPr>
          <p:spPr>
            <a:xfrm>
              <a:off x="2915816" y="4589636"/>
              <a:ext cx="216024" cy="432048"/>
            </a:xfrm>
            <a:prstGeom prst="diamond">
              <a:avLst/>
            </a:prstGeom>
            <a:solidFill>
              <a:schemeClr val="accent4">
                <a:lumMod val="75000"/>
              </a:schemeClr>
            </a:solidFill>
            <a:ln>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extrusionH="57150">
                <a:bevelT w="82550" h="38100" prst="coolSlant"/>
              </a:sp3d>
            </a:bodyPr>
            <a:lstStyle/>
            <a:p>
              <a:pPr algn="ctr"/>
              <a:endParaRPr lang="es-ES" sz="1400" b="1">
                <a:ln>
                  <a:solidFill>
                    <a:srgbClr val="660066"/>
                  </a:solidFill>
                </a:ln>
                <a:solidFill>
                  <a:schemeClr val="tx2">
                    <a:lumMod val="75000"/>
                  </a:schemeClr>
                </a:solidFill>
                <a:latin typeface="Cambria"/>
                <a:cs typeface="Cambria"/>
              </a:endParaRPr>
            </a:p>
          </p:txBody>
        </p:sp>
        <p:sp>
          <p:nvSpPr>
            <p:cNvPr id="10" name="CuadroTexto 9"/>
            <p:cNvSpPr txBox="1"/>
            <p:nvPr/>
          </p:nvSpPr>
          <p:spPr>
            <a:xfrm>
              <a:off x="2699792" y="4293096"/>
              <a:ext cx="610013" cy="307777"/>
            </a:xfrm>
            <a:prstGeom prst="rect">
              <a:avLst/>
            </a:prstGeom>
            <a:noFill/>
          </p:spPr>
          <p:txBody>
            <a:bodyPr wrap="none" rtlCol="0">
              <a:spAutoFit/>
            </a:bodyPr>
            <a:lstStyle/>
            <a:p>
              <a:r>
                <a:rPr lang="es-ES" sz="1400" b="1" dirty="0" smtClean="0">
                  <a:solidFill>
                    <a:schemeClr val="tx2">
                      <a:lumMod val="75000"/>
                    </a:schemeClr>
                  </a:solidFill>
                  <a:latin typeface="Cambria"/>
                  <a:cs typeface="Cambria"/>
                </a:rPr>
                <a:t>2003</a:t>
              </a:r>
              <a:endParaRPr lang="es-ES" sz="1400" b="1" dirty="0">
                <a:solidFill>
                  <a:schemeClr val="tx2">
                    <a:lumMod val="75000"/>
                  </a:schemeClr>
                </a:solidFill>
                <a:latin typeface="Cambria"/>
                <a:cs typeface="Cambria"/>
              </a:endParaRPr>
            </a:p>
          </p:txBody>
        </p:sp>
      </p:grpSp>
      <p:grpSp>
        <p:nvGrpSpPr>
          <p:cNvPr id="11" name="Agrupar 10"/>
          <p:cNvGrpSpPr/>
          <p:nvPr/>
        </p:nvGrpSpPr>
        <p:grpSpPr>
          <a:xfrm>
            <a:off x="1579414" y="6013314"/>
            <a:ext cx="610013" cy="741288"/>
            <a:chOff x="2699792" y="4280396"/>
            <a:chExt cx="610013" cy="741288"/>
          </a:xfrm>
        </p:grpSpPr>
        <p:sp>
          <p:nvSpPr>
            <p:cNvPr id="12" name="Rombo 11"/>
            <p:cNvSpPr/>
            <p:nvPr/>
          </p:nvSpPr>
          <p:spPr>
            <a:xfrm>
              <a:off x="2915816" y="4589636"/>
              <a:ext cx="216024" cy="432048"/>
            </a:xfrm>
            <a:prstGeom prst="diamond">
              <a:avLst/>
            </a:prstGeom>
            <a:solidFill>
              <a:schemeClr val="accent4">
                <a:lumMod val="75000"/>
              </a:schemeClr>
            </a:solidFill>
            <a:ln>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extrusionH="57150">
                <a:bevelT w="82550" h="38100" prst="coolSlant"/>
              </a:sp3d>
            </a:bodyPr>
            <a:lstStyle/>
            <a:p>
              <a:pPr algn="ctr"/>
              <a:endParaRPr lang="es-ES" sz="1400" b="1">
                <a:ln>
                  <a:solidFill>
                    <a:srgbClr val="660066"/>
                  </a:solidFill>
                </a:ln>
                <a:solidFill>
                  <a:schemeClr val="tx2">
                    <a:lumMod val="75000"/>
                  </a:schemeClr>
                </a:solidFill>
                <a:latin typeface="Cambria"/>
                <a:cs typeface="Cambria"/>
              </a:endParaRPr>
            </a:p>
          </p:txBody>
        </p:sp>
        <p:sp>
          <p:nvSpPr>
            <p:cNvPr id="13" name="CuadroTexto 12"/>
            <p:cNvSpPr txBox="1"/>
            <p:nvPr/>
          </p:nvSpPr>
          <p:spPr>
            <a:xfrm>
              <a:off x="2699792" y="4280396"/>
              <a:ext cx="610013" cy="307777"/>
            </a:xfrm>
            <a:prstGeom prst="rect">
              <a:avLst/>
            </a:prstGeom>
            <a:noFill/>
          </p:spPr>
          <p:txBody>
            <a:bodyPr wrap="none" rtlCol="0">
              <a:spAutoFit/>
            </a:bodyPr>
            <a:lstStyle/>
            <a:p>
              <a:r>
                <a:rPr lang="es-ES" sz="1400" b="1" dirty="0" smtClean="0">
                  <a:solidFill>
                    <a:schemeClr val="tx2">
                      <a:lumMod val="75000"/>
                    </a:schemeClr>
                  </a:solidFill>
                  <a:latin typeface="Cambria"/>
                  <a:cs typeface="Cambria"/>
                </a:rPr>
                <a:t>1998</a:t>
              </a:r>
              <a:endParaRPr lang="es-ES" sz="1400" b="1" dirty="0">
                <a:solidFill>
                  <a:schemeClr val="tx2">
                    <a:lumMod val="75000"/>
                  </a:schemeClr>
                </a:solidFill>
                <a:latin typeface="Cambria"/>
                <a:cs typeface="Cambria"/>
              </a:endParaRPr>
            </a:p>
          </p:txBody>
        </p:sp>
      </p:grpSp>
      <p:grpSp>
        <p:nvGrpSpPr>
          <p:cNvPr id="14" name="Agrupar 13"/>
          <p:cNvGrpSpPr/>
          <p:nvPr/>
        </p:nvGrpSpPr>
        <p:grpSpPr>
          <a:xfrm>
            <a:off x="2299494" y="6023834"/>
            <a:ext cx="610013" cy="728588"/>
            <a:chOff x="2699792" y="4293096"/>
            <a:chExt cx="610013" cy="728588"/>
          </a:xfrm>
        </p:grpSpPr>
        <p:sp>
          <p:nvSpPr>
            <p:cNvPr id="15" name="Rombo 14"/>
            <p:cNvSpPr/>
            <p:nvPr/>
          </p:nvSpPr>
          <p:spPr>
            <a:xfrm>
              <a:off x="2915816" y="4589636"/>
              <a:ext cx="216024" cy="432048"/>
            </a:xfrm>
            <a:prstGeom prst="diamond">
              <a:avLst/>
            </a:prstGeom>
            <a:solidFill>
              <a:schemeClr val="accent4">
                <a:lumMod val="75000"/>
              </a:schemeClr>
            </a:solidFill>
            <a:ln>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extrusionH="57150">
                <a:bevelT w="82550" h="38100" prst="coolSlant"/>
              </a:sp3d>
            </a:bodyPr>
            <a:lstStyle/>
            <a:p>
              <a:pPr algn="ctr"/>
              <a:endParaRPr lang="es-ES" sz="1400" b="1">
                <a:ln>
                  <a:solidFill>
                    <a:srgbClr val="660066"/>
                  </a:solidFill>
                </a:ln>
                <a:solidFill>
                  <a:schemeClr val="tx2">
                    <a:lumMod val="75000"/>
                  </a:schemeClr>
                </a:solidFill>
                <a:latin typeface="Cambria"/>
                <a:cs typeface="Cambria"/>
              </a:endParaRPr>
            </a:p>
          </p:txBody>
        </p:sp>
        <p:sp>
          <p:nvSpPr>
            <p:cNvPr id="16" name="CuadroTexto 15"/>
            <p:cNvSpPr txBox="1"/>
            <p:nvPr/>
          </p:nvSpPr>
          <p:spPr>
            <a:xfrm>
              <a:off x="2699792" y="4293096"/>
              <a:ext cx="610013" cy="307777"/>
            </a:xfrm>
            <a:prstGeom prst="rect">
              <a:avLst/>
            </a:prstGeom>
            <a:noFill/>
          </p:spPr>
          <p:txBody>
            <a:bodyPr wrap="none" rtlCol="0">
              <a:spAutoFit/>
            </a:bodyPr>
            <a:lstStyle/>
            <a:p>
              <a:r>
                <a:rPr lang="es-ES" sz="1400" b="1" dirty="0" smtClean="0">
                  <a:solidFill>
                    <a:schemeClr val="tx2">
                      <a:lumMod val="75000"/>
                    </a:schemeClr>
                  </a:solidFill>
                  <a:latin typeface="Cambria"/>
                  <a:cs typeface="Cambria"/>
                </a:rPr>
                <a:t>2001</a:t>
              </a:r>
              <a:endParaRPr lang="es-ES" sz="1400" b="1" dirty="0">
                <a:solidFill>
                  <a:schemeClr val="tx2">
                    <a:lumMod val="75000"/>
                  </a:schemeClr>
                </a:solidFill>
                <a:latin typeface="Cambria"/>
                <a:cs typeface="Cambria"/>
              </a:endParaRPr>
            </a:p>
          </p:txBody>
        </p:sp>
      </p:grpSp>
      <p:grpSp>
        <p:nvGrpSpPr>
          <p:cNvPr id="17" name="Agrupar 16"/>
          <p:cNvGrpSpPr/>
          <p:nvPr/>
        </p:nvGrpSpPr>
        <p:grpSpPr>
          <a:xfrm>
            <a:off x="3955678" y="6013314"/>
            <a:ext cx="610013" cy="739192"/>
            <a:chOff x="3779912" y="3985952"/>
            <a:chExt cx="610013" cy="739192"/>
          </a:xfrm>
        </p:grpSpPr>
        <p:sp>
          <p:nvSpPr>
            <p:cNvPr id="18" name="Rombo 17"/>
            <p:cNvSpPr/>
            <p:nvPr/>
          </p:nvSpPr>
          <p:spPr>
            <a:xfrm>
              <a:off x="3995936" y="4293096"/>
              <a:ext cx="216024" cy="432048"/>
            </a:xfrm>
            <a:prstGeom prst="diamond">
              <a:avLst/>
            </a:prstGeom>
            <a:solidFill>
              <a:schemeClr val="accent4">
                <a:lumMod val="75000"/>
              </a:schemeClr>
            </a:solidFill>
            <a:ln>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extrusionH="57150">
                <a:bevelT w="82550" h="38100" prst="coolSlant"/>
              </a:sp3d>
            </a:bodyPr>
            <a:lstStyle/>
            <a:p>
              <a:pPr algn="ctr"/>
              <a:endParaRPr lang="es-ES" sz="1400" b="1">
                <a:ln>
                  <a:solidFill>
                    <a:srgbClr val="660066"/>
                  </a:solidFill>
                </a:ln>
                <a:solidFill>
                  <a:schemeClr val="tx2">
                    <a:lumMod val="75000"/>
                  </a:schemeClr>
                </a:solidFill>
                <a:latin typeface="Cambria"/>
                <a:cs typeface="Cambria"/>
              </a:endParaRPr>
            </a:p>
          </p:txBody>
        </p:sp>
        <p:sp>
          <p:nvSpPr>
            <p:cNvPr id="19" name="CuadroTexto 18"/>
            <p:cNvSpPr txBox="1"/>
            <p:nvPr/>
          </p:nvSpPr>
          <p:spPr>
            <a:xfrm>
              <a:off x="3779912" y="3985952"/>
              <a:ext cx="610013" cy="307777"/>
            </a:xfrm>
            <a:prstGeom prst="rect">
              <a:avLst/>
            </a:prstGeom>
            <a:noFill/>
          </p:spPr>
          <p:txBody>
            <a:bodyPr wrap="none" rtlCol="0">
              <a:spAutoFit/>
            </a:bodyPr>
            <a:lstStyle/>
            <a:p>
              <a:r>
                <a:rPr lang="es-ES" sz="1400" b="1" dirty="0" smtClean="0">
                  <a:solidFill>
                    <a:schemeClr val="tx2">
                      <a:lumMod val="75000"/>
                    </a:schemeClr>
                  </a:solidFill>
                  <a:latin typeface="Cambria"/>
                  <a:cs typeface="Cambria"/>
                </a:rPr>
                <a:t>2005</a:t>
              </a:r>
              <a:endParaRPr lang="es-ES" sz="1400" b="1" dirty="0">
                <a:solidFill>
                  <a:schemeClr val="tx2">
                    <a:lumMod val="75000"/>
                  </a:schemeClr>
                </a:solidFill>
                <a:latin typeface="Cambria"/>
                <a:cs typeface="Cambria"/>
              </a:endParaRPr>
            </a:p>
          </p:txBody>
        </p:sp>
      </p:grpSp>
      <p:grpSp>
        <p:nvGrpSpPr>
          <p:cNvPr id="20" name="Agrupar 19"/>
          <p:cNvGrpSpPr/>
          <p:nvPr/>
        </p:nvGrpSpPr>
        <p:grpSpPr>
          <a:xfrm>
            <a:off x="4819774" y="6013314"/>
            <a:ext cx="610013" cy="741694"/>
            <a:chOff x="4883285" y="3695418"/>
            <a:chExt cx="610013" cy="741694"/>
          </a:xfrm>
        </p:grpSpPr>
        <p:sp>
          <p:nvSpPr>
            <p:cNvPr id="21" name="Rombo 20"/>
            <p:cNvSpPr/>
            <p:nvPr/>
          </p:nvSpPr>
          <p:spPr>
            <a:xfrm>
              <a:off x="5076056" y="4005064"/>
              <a:ext cx="216024" cy="432048"/>
            </a:xfrm>
            <a:prstGeom prst="diamond">
              <a:avLst/>
            </a:prstGeom>
            <a:solidFill>
              <a:schemeClr val="accent4">
                <a:lumMod val="75000"/>
              </a:schemeClr>
            </a:solidFill>
            <a:ln>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extrusionH="57150">
                <a:bevelT w="82550" h="38100" prst="coolSlant"/>
              </a:sp3d>
            </a:bodyPr>
            <a:lstStyle/>
            <a:p>
              <a:pPr algn="ctr"/>
              <a:endParaRPr lang="es-ES" sz="1400" b="1">
                <a:ln>
                  <a:solidFill>
                    <a:srgbClr val="660066"/>
                  </a:solidFill>
                </a:ln>
                <a:solidFill>
                  <a:schemeClr val="tx2">
                    <a:lumMod val="75000"/>
                  </a:schemeClr>
                </a:solidFill>
                <a:latin typeface="Cambria"/>
                <a:cs typeface="Cambria"/>
              </a:endParaRPr>
            </a:p>
          </p:txBody>
        </p:sp>
        <p:sp>
          <p:nvSpPr>
            <p:cNvPr id="22" name="CuadroTexto 21"/>
            <p:cNvSpPr txBox="1"/>
            <p:nvPr/>
          </p:nvSpPr>
          <p:spPr>
            <a:xfrm>
              <a:off x="4883285" y="3695418"/>
              <a:ext cx="610013" cy="307777"/>
            </a:xfrm>
            <a:prstGeom prst="rect">
              <a:avLst/>
            </a:prstGeom>
            <a:noFill/>
          </p:spPr>
          <p:txBody>
            <a:bodyPr wrap="none" rtlCol="0">
              <a:spAutoFit/>
            </a:bodyPr>
            <a:lstStyle/>
            <a:p>
              <a:r>
                <a:rPr lang="es-ES" sz="1400" b="1" dirty="0" smtClean="0">
                  <a:solidFill>
                    <a:schemeClr val="tx2">
                      <a:lumMod val="75000"/>
                    </a:schemeClr>
                  </a:solidFill>
                  <a:latin typeface="Cambria"/>
                  <a:cs typeface="Cambria"/>
                </a:rPr>
                <a:t>2009</a:t>
              </a:r>
              <a:endParaRPr lang="es-ES" sz="1400" b="1" dirty="0">
                <a:solidFill>
                  <a:schemeClr val="tx2">
                    <a:lumMod val="75000"/>
                  </a:schemeClr>
                </a:solidFill>
                <a:latin typeface="Cambria"/>
                <a:cs typeface="Cambria"/>
              </a:endParaRPr>
            </a:p>
          </p:txBody>
        </p:sp>
      </p:grpSp>
      <p:grpSp>
        <p:nvGrpSpPr>
          <p:cNvPr id="23" name="Agrupar 22"/>
          <p:cNvGrpSpPr/>
          <p:nvPr/>
        </p:nvGrpSpPr>
        <p:grpSpPr>
          <a:xfrm>
            <a:off x="5683870" y="6013314"/>
            <a:ext cx="610013" cy="738155"/>
            <a:chOff x="6012160" y="3410925"/>
            <a:chExt cx="610013" cy="738155"/>
          </a:xfrm>
        </p:grpSpPr>
        <p:sp>
          <p:nvSpPr>
            <p:cNvPr id="24" name="Rombo 23"/>
            <p:cNvSpPr/>
            <p:nvPr/>
          </p:nvSpPr>
          <p:spPr>
            <a:xfrm>
              <a:off x="6228184" y="3717032"/>
              <a:ext cx="216024" cy="432048"/>
            </a:xfrm>
            <a:prstGeom prst="diamond">
              <a:avLst/>
            </a:prstGeom>
            <a:solidFill>
              <a:schemeClr val="accent4">
                <a:lumMod val="75000"/>
              </a:schemeClr>
            </a:solidFill>
            <a:ln>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extrusionH="57150">
                <a:bevelT w="82550" h="38100" prst="coolSlant"/>
              </a:sp3d>
            </a:bodyPr>
            <a:lstStyle/>
            <a:p>
              <a:pPr algn="ctr"/>
              <a:endParaRPr lang="es-ES" sz="1400" b="1">
                <a:ln>
                  <a:solidFill>
                    <a:srgbClr val="660066"/>
                  </a:solidFill>
                </a:ln>
                <a:solidFill>
                  <a:schemeClr val="tx2">
                    <a:lumMod val="75000"/>
                  </a:schemeClr>
                </a:solidFill>
                <a:latin typeface="Cambria"/>
                <a:cs typeface="Cambria"/>
              </a:endParaRPr>
            </a:p>
          </p:txBody>
        </p:sp>
        <p:sp>
          <p:nvSpPr>
            <p:cNvPr id="25" name="CuadroTexto 24"/>
            <p:cNvSpPr txBox="1"/>
            <p:nvPr/>
          </p:nvSpPr>
          <p:spPr>
            <a:xfrm>
              <a:off x="6012160" y="3410925"/>
              <a:ext cx="610013" cy="307777"/>
            </a:xfrm>
            <a:prstGeom prst="rect">
              <a:avLst/>
            </a:prstGeom>
            <a:noFill/>
          </p:spPr>
          <p:txBody>
            <a:bodyPr wrap="none" rtlCol="0">
              <a:spAutoFit/>
            </a:bodyPr>
            <a:lstStyle/>
            <a:p>
              <a:r>
                <a:rPr lang="es-ES" sz="1400" b="1" dirty="0" smtClean="0">
                  <a:solidFill>
                    <a:schemeClr val="tx2">
                      <a:lumMod val="75000"/>
                    </a:schemeClr>
                  </a:solidFill>
                  <a:latin typeface="Cambria"/>
                  <a:cs typeface="Cambria"/>
                </a:rPr>
                <a:t>2012</a:t>
              </a:r>
              <a:endParaRPr lang="es-ES" sz="1400" b="1" dirty="0">
                <a:solidFill>
                  <a:schemeClr val="tx2">
                    <a:lumMod val="75000"/>
                  </a:schemeClr>
                </a:solidFill>
                <a:latin typeface="Cambria"/>
                <a:cs typeface="Cambria"/>
              </a:endParaRPr>
            </a:p>
          </p:txBody>
        </p:sp>
      </p:grpSp>
      <p:grpSp>
        <p:nvGrpSpPr>
          <p:cNvPr id="26" name="Agrupar 25"/>
          <p:cNvGrpSpPr/>
          <p:nvPr/>
        </p:nvGrpSpPr>
        <p:grpSpPr>
          <a:xfrm>
            <a:off x="6475958" y="6013314"/>
            <a:ext cx="610013" cy="736950"/>
            <a:chOff x="7164288" y="3196106"/>
            <a:chExt cx="610013" cy="736950"/>
          </a:xfrm>
        </p:grpSpPr>
        <p:sp>
          <p:nvSpPr>
            <p:cNvPr id="27" name="Rombo 26"/>
            <p:cNvSpPr/>
            <p:nvPr/>
          </p:nvSpPr>
          <p:spPr>
            <a:xfrm>
              <a:off x="7380312" y="3501008"/>
              <a:ext cx="216024" cy="432048"/>
            </a:xfrm>
            <a:prstGeom prst="diamond">
              <a:avLst/>
            </a:prstGeom>
            <a:solidFill>
              <a:schemeClr val="accent4">
                <a:lumMod val="75000"/>
              </a:schemeClr>
            </a:solidFill>
            <a:ln>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extrusionH="57150">
                <a:bevelT w="82550" h="38100" prst="coolSlant"/>
              </a:sp3d>
            </a:bodyPr>
            <a:lstStyle/>
            <a:p>
              <a:pPr algn="ctr"/>
              <a:endParaRPr lang="es-ES" sz="1400" b="1">
                <a:ln>
                  <a:solidFill>
                    <a:srgbClr val="660066"/>
                  </a:solidFill>
                </a:ln>
                <a:solidFill>
                  <a:schemeClr val="tx2">
                    <a:lumMod val="75000"/>
                  </a:schemeClr>
                </a:solidFill>
                <a:latin typeface="Cambria"/>
                <a:cs typeface="Cambria"/>
              </a:endParaRPr>
            </a:p>
          </p:txBody>
        </p:sp>
        <p:sp>
          <p:nvSpPr>
            <p:cNvPr id="28" name="CuadroTexto 27"/>
            <p:cNvSpPr txBox="1"/>
            <p:nvPr/>
          </p:nvSpPr>
          <p:spPr>
            <a:xfrm>
              <a:off x="7164288" y="3196106"/>
              <a:ext cx="610013" cy="307777"/>
            </a:xfrm>
            <a:prstGeom prst="rect">
              <a:avLst/>
            </a:prstGeom>
            <a:noFill/>
          </p:spPr>
          <p:txBody>
            <a:bodyPr wrap="none" rtlCol="0">
              <a:spAutoFit/>
            </a:bodyPr>
            <a:lstStyle/>
            <a:p>
              <a:r>
                <a:rPr lang="es-ES" sz="1400" b="1" dirty="0" smtClean="0">
                  <a:solidFill>
                    <a:schemeClr val="tx2">
                      <a:lumMod val="75000"/>
                    </a:schemeClr>
                  </a:solidFill>
                  <a:latin typeface="Cambria"/>
                  <a:cs typeface="Cambria"/>
                </a:rPr>
                <a:t>2015</a:t>
              </a:r>
              <a:endParaRPr lang="es-ES" sz="1400" b="1" dirty="0">
                <a:solidFill>
                  <a:schemeClr val="tx2">
                    <a:lumMod val="75000"/>
                  </a:schemeClr>
                </a:solidFill>
                <a:latin typeface="Cambria"/>
                <a:cs typeface="Cambria"/>
              </a:endParaRPr>
            </a:p>
          </p:txBody>
        </p:sp>
      </p:grpSp>
      <p:grpSp>
        <p:nvGrpSpPr>
          <p:cNvPr id="29" name="Agrupar 28"/>
          <p:cNvGrpSpPr/>
          <p:nvPr/>
        </p:nvGrpSpPr>
        <p:grpSpPr>
          <a:xfrm>
            <a:off x="7268046" y="5993569"/>
            <a:ext cx="610013" cy="753708"/>
            <a:chOff x="7884368" y="2963324"/>
            <a:chExt cx="610013" cy="753708"/>
          </a:xfrm>
        </p:grpSpPr>
        <p:sp>
          <p:nvSpPr>
            <p:cNvPr id="30" name="Rombo 29"/>
            <p:cNvSpPr/>
            <p:nvPr/>
          </p:nvSpPr>
          <p:spPr>
            <a:xfrm>
              <a:off x="8100392" y="3284984"/>
              <a:ext cx="216024" cy="432048"/>
            </a:xfrm>
            <a:prstGeom prst="diamond">
              <a:avLst/>
            </a:prstGeom>
            <a:solidFill>
              <a:schemeClr val="accent4">
                <a:lumMod val="75000"/>
              </a:schemeClr>
            </a:solidFill>
            <a:ln>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extrusionH="57150">
                <a:bevelT w="82550" h="38100" prst="coolSlant"/>
              </a:sp3d>
            </a:bodyPr>
            <a:lstStyle/>
            <a:p>
              <a:pPr algn="ctr"/>
              <a:endParaRPr lang="es-ES" sz="1400" b="1">
                <a:ln>
                  <a:solidFill>
                    <a:srgbClr val="660066"/>
                  </a:solidFill>
                </a:ln>
                <a:solidFill>
                  <a:schemeClr val="tx2">
                    <a:lumMod val="75000"/>
                  </a:schemeClr>
                </a:solidFill>
                <a:latin typeface="Cambria"/>
                <a:cs typeface="Cambria"/>
              </a:endParaRPr>
            </a:p>
          </p:txBody>
        </p:sp>
        <p:sp>
          <p:nvSpPr>
            <p:cNvPr id="31" name="CuadroTexto 30"/>
            <p:cNvSpPr txBox="1"/>
            <p:nvPr/>
          </p:nvSpPr>
          <p:spPr>
            <a:xfrm>
              <a:off x="7884368" y="2963324"/>
              <a:ext cx="610013" cy="307777"/>
            </a:xfrm>
            <a:prstGeom prst="rect">
              <a:avLst/>
            </a:prstGeom>
            <a:noFill/>
          </p:spPr>
          <p:txBody>
            <a:bodyPr wrap="none" rtlCol="0">
              <a:spAutoFit/>
            </a:bodyPr>
            <a:lstStyle/>
            <a:p>
              <a:r>
                <a:rPr lang="es-ES" sz="1400" b="1" dirty="0" smtClean="0">
                  <a:solidFill>
                    <a:schemeClr val="tx2">
                      <a:lumMod val="75000"/>
                    </a:schemeClr>
                  </a:solidFill>
                  <a:latin typeface="Cambria"/>
                  <a:cs typeface="Cambria"/>
                </a:rPr>
                <a:t>2016</a:t>
              </a:r>
              <a:endParaRPr lang="es-ES" sz="1400" b="1" dirty="0">
                <a:solidFill>
                  <a:schemeClr val="tx2">
                    <a:lumMod val="75000"/>
                  </a:schemeClr>
                </a:solidFill>
                <a:latin typeface="Cambria"/>
                <a:cs typeface="Cambria"/>
              </a:endParaRPr>
            </a:p>
          </p:txBody>
        </p:sp>
      </p:grpSp>
      <p:sp>
        <p:nvSpPr>
          <p:cNvPr id="32" name="Rectángulo redondeado 31"/>
          <p:cNvSpPr/>
          <p:nvPr/>
        </p:nvSpPr>
        <p:spPr>
          <a:xfrm>
            <a:off x="2195736" y="1896480"/>
            <a:ext cx="4824536" cy="4104456"/>
          </a:xfrm>
          <a:prstGeom prst="roundRect">
            <a:avLst/>
          </a:prstGeom>
          <a:pattFill prst="pct25">
            <a:fgClr>
              <a:schemeClr val="bg1">
                <a:lumMod val="95000"/>
              </a:schemeClr>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400" b="1">
              <a:latin typeface="Cambria"/>
              <a:cs typeface="Cambria"/>
            </a:endParaRPr>
          </a:p>
        </p:txBody>
      </p:sp>
      <p:grpSp>
        <p:nvGrpSpPr>
          <p:cNvPr id="33" name="Agrupar 32"/>
          <p:cNvGrpSpPr/>
          <p:nvPr/>
        </p:nvGrpSpPr>
        <p:grpSpPr>
          <a:xfrm>
            <a:off x="2627784" y="2201519"/>
            <a:ext cx="4032448" cy="3479793"/>
            <a:chOff x="946112" y="901825"/>
            <a:chExt cx="3184278" cy="2816255"/>
          </a:xfrm>
        </p:grpSpPr>
        <p:pic>
          <p:nvPicPr>
            <p:cNvPr id="34" name="Picture 22" descr="primerasinstalaci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12" y="901825"/>
              <a:ext cx="3184278" cy="1962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CuadroTexto 34"/>
            <p:cNvSpPr txBox="1"/>
            <p:nvPr/>
          </p:nvSpPr>
          <p:spPr>
            <a:xfrm>
              <a:off x="1259632" y="3120267"/>
              <a:ext cx="2254425" cy="597813"/>
            </a:xfrm>
            <a:prstGeom prst="rect">
              <a:avLst/>
            </a:prstGeom>
            <a:noFill/>
          </p:spPr>
          <p:txBody>
            <a:bodyPr wrap="none" rtlCol="0">
              <a:spAutoFit/>
            </a:bodyPr>
            <a:lstStyle/>
            <a:p>
              <a:r>
                <a:rPr lang="es-ES" sz="1400" b="1" dirty="0" smtClean="0">
                  <a:latin typeface="Cambria"/>
                  <a:cs typeface="Cambria"/>
                </a:rPr>
                <a:t>Primer Centro de Rehabilitación</a:t>
              </a:r>
            </a:p>
            <a:p>
              <a:endParaRPr lang="es-ES" sz="1400" b="1" dirty="0">
                <a:latin typeface="Cambria"/>
                <a:cs typeface="Cambria"/>
              </a:endParaRPr>
            </a:p>
            <a:p>
              <a:r>
                <a:rPr lang="es-ES" sz="1400" b="1" dirty="0" smtClean="0">
                  <a:latin typeface="Cambria"/>
                  <a:cs typeface="Cambria"/>
                </a:rPr>
                <a:t>Club de Leones Cruz del Sur</a:t>
              </a:r>
              <a:endParaRPr lang="es-ES" sz="1400" b="1" dirty="0">
                <a:latin typeface="Cambria"/>
                <a:cs typeface="Cambria"/>
              </a:endParaRPr>
            </a:p>
          </p:txBody>
        </p:sp>
      </p:grpSp>
      <p:grpSp>
        <p:nvGrpSpPr>
          <p:cNvPr id="36" name="Agrupar 35"/>
          <p:cNvGrpSpPr/>
          <p:nvPr/>
        </p:nvGrpSpPr>
        <p:grpSpPr>
          <a:xfrm>
            <a:off x="355278" y="6013314"/>
            <a:ext cx="610013" cy="743220"/>
            <a:chOff x="287654" y="3405860"/>
            <a:chExt cx="610013" cy="743220"/>
          </a:xfrm>
        </p:grpSpPr>
        <p:sp>
          <p:nvSpPr>
            <p:cNvPr id="37" name="Rombo 36"/>
            <p:cNvSpPr/>
            <p:nvPr/>
          </p:nvSpPr>
          <p:spPr>
            <a:xfrm>
              <a:off x="467544" y="3717032"/>
              <a:ext cx="216024" cy="432048"/>
            </a:xfrm>
            <a:prstGeom prst="diamond">
              <a:avLst/>
            </a:prstGeom>
            <a:solidFill>
              <a:schemeClr val="accent4">
                <a:lumMod val="75000"/>
              </a:schemeClr>
            </a:solidFill>
            <a:ln>
              <a:solidFill>
                <a:schemeClr val="accent4">
                  <a:lumMod val="75000"/>
                </a:schemeClr>
              </a:solidFill>
            </a:ln>
          </p:spPr>
          <p:style>
            <a:lnRef idx="1">
              <a:schemeClr val="accent4"/>
            </a:lnRef>
            <a:fillRef idx="2">
              <a:schemeClr val="accent4"/>
            </a:fillRef>
            <a:effectRef idx="1">
              <a:schemeClr val="accent4"/>
            </a:effectRef>
            <a:fontRef idx="minor">
              <a:schemeClr val="dk1"/>
            </a:fontRef>
          </p:style>
          <p:txBody>
            <a:bodyPr rtlCol="0" anchor="ctr">
              <a:scene3d>
                <a:camera prst="orthographicFront"/>
                <a:lightRig rig="threePt" dir="t"/>
              </a:scene3d>
              <a:sp3d extrusionH="57150">
                <a:bevelT w="82550" h="38100" prst="coolSlant"/>
              </a:sp3d>
            </a:bodyPr>
            <a:lstStyle/>
            <a:p>
              <a:pPr algn="ctr"/>
              <a:endParaRPr lang="es-ES" sz="1400" b="1">
                <a:ln>
                  <a:solidFill>
                    <a:srgbClr val="660066"/>
                  </a:solidFill>
                </a:ln>
                <a:solidFill>
                  <a:schemeClr val="tx2">
                    <a:lumMod val="75000"/>
                  </a:schemeClr>
                </a:solidFill>
                <a:latin typeface="Cambria"/>
                <a:cs typeface="Cambria"/>
              </a:endParaRPr>
            </a:p>
          </p:txBody>
        </p:sp>
        <p:sp>
          <p:nvSpPr>
            <p:cNvPr id="38" name="CuadroTexto 37"/>
            <p:cNvSpPr txBox="1"/>
            <p:nvPr/>
          </p:nvSpPr>
          <p:spPr>
            <a:xfrm>
              <a:off x="287654" y="3405860"/>
              <a:ext cx="610013" cy="307777"/>
            </a:xfrm>
            <a:prstGeom prst="rect">
              <a:avLst/>
            </a:prstGeom>
            <a:noFill/>
          </p:spPr>
          <p:txBody>
            <a:bodyPr wrap="none" rtlCol="0">
              <a:spAutoFit/>
            </a:bodyPr>
            <a:lstStyle/>
            <a:p>
              <a:r>
                <a:rPr lang="es-ES" sz="1400" b="1" dirty="0" smtClean="0">
                  <a:solidFill>
                    <a:schemeClr val="tx2">
                      <a:lumMod val="75000"/>
                    </a:schemeClr>
                  </a:solidFill>
                  <a:latin typeface="Cambria"/>
                  <a:cs typeface="Cambria"/>
                </a:rPr>
                <a:t>1986</a:t>
              </a:r>
              <a:endParaRPr lang="es-ES" sz="1400" b="1" dirty="0">
                <a:solidFill>
                  <a:schemeClr val="tx2">
                    <a:lumMod val="75000"/>
                  </a:schemeClr>
                </a:solidFill>
                <a:latin typeface="Cambria"/>
                <a:cs typeface="Cambria"/>
              </a:endParaRPr>
            </a:p>
          </p:txBody>
        </p:sp>
      </p:grpSp>
      <p:grpSp>
        <p:nvGrpSpPr>
          <p:cNvPr id="39" name="Agrupar 38"/>
          <p:cNvGrpSpPr/>
          <p:nvPr/>
        </p:nvGrpSpPr>
        <p:grpSpPr>
          <a:xfrm>
            <a:off x="2627784" y="1953159"/>
            <a:ext cx="4104456" cy="4047777"/>
            <a:chOff x="5137089" y="815055"/>
            <a:chExt cx="3221317" cy="3416039"/>
          </a:xfrm>
        </p:grpSpPr>
        <p:pic>
          <p:nvPicPr>
            <p:cNvPr id="40" name="Picture 4" descr="DSC08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726" y="815055"/>
              <a:ext cx="2792830" cy="2049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CuadroTexto 40"/>
            <p:cNvSpPr txBox="1"/>
            <p:nvPr/>
          </p:nvSpPr>
          <p:spPr>
            <a:xfrm>
              <a:off x="5137089" y="2880437"/>
              <a:ext cx="3221317" cy="1350657"/>
            </a:xfrm>
            <a:prstGeom prst="rect">
              <a:avLst/>
            </a:prstGeom>
            <a:noFill/>
          </p:spPr>
          <p:txBody>
            <a:bodyPr wrap="square" rtlCol="0">
              <a:spAutoFit/>
            </a:bodyPr>
            <a:lstStyle/>
            <a:p>
              <a:pPr algn="ctr"/>
              <a:r>
                <a:rPr lang="es-ES" sz="1400" b="1" dirty="0" smtClean="0">
                  <a:latin typeface="Cambria"/>
                  <a:cs typeface="Cambria"/>
                </a:rPr>
                <a:t>Sede Punta Arenas</a:t>
              </a:r>
            </a:p>
            <a:p>
              <a:pPr algn="ctr"/>
              <a:endParaRPr lang="es-ES" sz="1400" b="1" dirty="0">
                <a:latin typeface="Cambria"/>
                <a:cs typeface="Cambria"/>
              </a:endParaRPr>
            </a:p>
            <a:p>
              <a:pPr algn="ctr"/>
              <a:r>
                <a:rPr lang="es-ES" sz="1400" b="1" dirty="0" smtClean="0">
                  <a:latin typeface="Cambria"/>
                  <a:cs typeface="Cambria"/>
                </a:rPr>
                <a:t>Financiamiento</a:t>
              </a:r>
            </a:p>
            <a:p>
              <a:pPr algn="ctr"/>
              <a:endParaRPr lang="es-ES" sz="1400" b="1" dirty="0" smtClean="0">
                <a:latin typeface="Cambria"/>
                <a:cs typeface="Cambria"/>
              </a:endParaRPr>
            </a:p>
            <a:p>
              <a:pPr marL="285750" indent="-285750" algn="just">
                <a:buFont typeface="Arial"/>
                <a:buChar char="•"/>
              </a:pPr>
              <a:r>
                <a:rPr lang="es-ES" sz="1400" b="1" dirty="0" smtClean="0">
                  <a:latin typeface="Cambria"/>
                  <a:cs typeface="Cambria"/>
                </a:rPr>
                <a:t>Banco </a:t>
              </a:r>
              <a:r>
                <a:rPr lang="es-ES" sz="1400" b="1" dirty="0">
                  <a:latin typeface="Cambria"/>
                  <a:cs typeface="Cambria"/>
                </a:rPr>
                <a:t>Interamericano de Desarrollo (BID</a:t>
              </a:r>
              <a:r>
                <a:rPr lang="es-ES" sz="1400" b="1" dirty="0" smtClean="0">
                  <a:latin typeface="Cambria"/>
                  <a:cs typeface="Cambria"/>
                </a:rPr>
                <a:t>)</a:t>
              </a:r>
            </a:p>
            <a:p>
              <a:pPr marL="285750" indent="-285750" algn="just">
                <a:buFont typeface="Arial"/>
                <a:buChar char="•"/>
              </a:pPr>
              <a:r>
                <a:rPr lang="es-ES" sz="1400" b="1" dirty="0" smtClean="0">
                  <a:latin typeface="Cambria"/>
                  <a:cs typeface="Cambria"/>
                </a:rPr>
                <a:t>Fondo </a:t>
              </a:r>
              <a:r>
                <a:rPr lang="es-ES" sz="1400" b="1" dirty="0">
                  <a:latin typeface="Cambria"/>
                  <a:cs typeface="Cambria"/>
                </a:rPr>
                <a:t>Nacional de Desarrollo Regional (F.N.D.R.), </a:t>
              </a:r>
            </a:p>
          </p:txBody>
        </p:sp>
      </p:grpSp>
      <p:grpSp>
        <p:nvGrpSpPr>
          <p:cNvPr id="42" name="Agrupar 41"/>
          <p:cNvGrpSpPr/>
          <p:nvPr/>
        </p:nvGrpSpPr>
        <p:grpSpPr>
          <a:xfrm>
            <a:off x="2915816" y="2040496"/>
            <a:ext cx="3312368" cy="3666100"/>
            <a:chOff x="6155719" y="3909477"/>
            <a:chExt cx="2543355" cy="2741556"/>
          </a:xfrm>
        </p:grpSpPr>
        <p:pic>
          <p:nvPicPr>
            <p:cNvPr id="43" name="Imagen 42" descr="IMG_196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5719" y="3909477"/>
              <a:ext cx="2543355" cy="1907516"/>
            </a:xfrm>
            <a:prstGeom prst="rect">
              <a:avLst/>
            </a:prstGeom>
          </p:spPr>
        </p:pic>
        <p:sp>
          <p:nvSpPr>
            <p:cNvPr id="44" name="CuadroTexto 43"/>
            <p:cNvSpPr txBox="1"/>
            <p:nvPr/>
          </p:nvSpPr>
          <p:spPr>
            <a:xfrm>
              <a:off x="6155719" y="5776428"/>
              <a:ext cx="2543355" cy="874605"/>
            </a:xfrm>
            <a:prstGeom prst="rect">
              <a:avLst/>
            </a:prstGeom>
            <a:noFill/>
          </p:spPr>
          <p:txBody>
            <a:bodyPr wrap="square" rtlCol="0">
              <a:spAutoFit/>
            </a:bodyPr>
            <a:lstStyle/>
            <a:p>
              <a:pPr algn="ctr"/>
              <a:r>
                <a:rPr lang="es-ES" sz="1400" b="1" dirty="0" smtClean="0">
                  <a:latin typeface="Cambria"/>
                  <a:cs typeface="Cambria"/>
                </a:rPr>
                <a:t>Taller Laboral</a:t>
              </a:r>
            </a:p>
            <a:p>
              <a:pPr algn="ctr"/>
              <a:endParaRPr lang="es-ES" sz="1400" b="1" dirty="0">
                <a:latin typeface="Cambria"/>
                <a:cs typeface="Cambria"/>
              </a:endParaRPr>
            </a:p>
            <a:p>
              <a:pPr algn="ctr"/>
              <a:r>
                <a:rPr lang="es-ES" sz="1400" b="1" dirty="0" smtClean="0">
                  <a:latin typeface="Cambria"/>
                  <a:cs typeface="Cambria"/>
                </a:rPr>
                <a:t>Financiamiento</a:t>
              </a:r>
            </a:p>
            <a:p>
              <a:pPr algn="ctr"/>
              <a:endParaRPr lang="es-ES" sz="1400" b="1" dirty="0" smtClean="0">
                <a:latin typeface="Cambria"/>
                <a:cs typeface="Cambria"/>
              </a:endParaRPr>
            </a:p>
            <a:p>
              <a:pPr marL="285750" indent="-285750">
                <a:buFont typeface="Arial"/>
                <a:buChar char="•"/>
              </a:pPr>
              <a:r>
                <a:rPr lang="es-ES" sz="1400" b="1" dirty="0" smtClean="0">
                  <a:latin typeface="Cambria"/>
                  <a:cs typeface="Cambria"/>
                </a:rPr>
                <a:t>METHANEX CHILE</a:t>
              </a:r>
              <a:endParaRPr lang="es-ES" sz="1400" b="1" dirty="0">
                <a:latin typeface="Cambria"/>
                <a:cs typeface="Cambria"/>
              </a:endParaRPr>
            </a:p>
          </p:txBody>
        </p:sp>
      </p:grpSp>
      <p:grpSp>
        <p:nvGrpSpPr>
          <p:cNvPr id="45" name="Agrupar 44"/>
          <p:cNvGrpSpPr/>
          <p:nvPr/>
        </p:nvGrpSpPr>
        <p:grpSpPr>
          <a:xfrm>
            <a:off x="3131840" y="2112504"/>
            <a:ext cx="3150399" cy="3665062"/>
            <a:chOff x="5257805" y="718996"/>
            <a:chExt cx="2668745" cy="3093056"/>
          </a:xfrm>
        </p:grpSpPr>
        <p:pic>
          <p:nvPicPr>
            <p:cNvPr id="46" name="Imagen 45"/>
            <p:cNvPicPr>
              <a:picLocks noChangeAspect="1"/>
            </p:cNvPicPr>
            <p:nvPr/>
          </p:nvPicPr>
          <p:blipFill>
            <a:blip r:embed="rId5"/>
            <a:stretch>
              <a:fillRect/>
            </a:stretch>
          </p:blipFill>
          <p:spPr>
            <a:xfrm>
              <a:off x="5257805" y="718996"/>
              <a:ext cx="2668744" cy="1867261"/>
            </a:xfrm>
            <a:prstGeom prst="rect">
              <a:avLst/>
            </a:prstGeom>
          </p:spPr>
        </p:pic>
        <p:sp>
          <p:nvSpPr>
            <p:cNvPr id="47" name="CuadroTexto 46"/>
            <p:cNvSpPr txBox="1"/>
            <p:nvPr/>
          </p:nvSpPr>
          <p:spPr>
            <a:xfrm>
              <a:off x="5257806" y="2643213"/>
              <a:ext cx="2668744" cy="1168839"/>
            </a:xfrm>
            <a:prstGeom prst="rect">
              <a:avLst/>
            </a:prstGeom>
            <a:noFill/>
          </p:spPr>
          <p:txBody>
            <a:bodyPr wrap="square" rtlCol="0">
              <a:spAutoFit/>
            </a:bodyPr>
            <a:lstStyle/>
            <a:p>
              <a:pPr algn="ctr"/>
              <a:r>
                <a:rPr lang="es-ES" sz="1400" b="1" dirty="0" smtClean="0">
                  <a:latin typeface="Cambria"/>
                  <a:cs typeface="Cambria"/>
                </a:rPr>
                <a:t>Sede Punta Arenas</a:t>
              </a:r>
            </a:p>
            <a:p>
              <a:pPr algn="ctr"/>
              <a:r>
                <a:rPr lang="es-ES" sz="1400" b="1" dirty="0" smtClean="0">
                  <a:latin typeface="Cambria"/>
                  <a:cs typeface="Cambria"/>
                </a:rPr>
                <a:t>Inicio Programa Adulto</a:t>
              </a:r>
            </a:p>
            <a:p>
              <a:pPr algn="ctr"/>
              <a:endParaRPr lang="es-ES" sz="1400" b="1" dirty="0">
                <a:latin typeface="Cambria"/>
                <a:cs typeface="Cambria"/>
              </a:endParaRPr>
            </a:p>
            <a:p>
              <a:pPr algn="ctr"/>
              <a:r>
                <a:rPr lang="es-ES" sz="1400" b="1" dirty="0" smtClean="0">
                  <a:latin typeface="Cambria"/>
                  <a:cs typeface="Cambria"/>
                </a:rPr>
                <a:t>Financiamiento</a:t>
              </a:r>
            </a:p>
            <a:p>
              <a:pPr algn="ctr"/>
              <a:endParaRPr lang="es-ES" sz="1400" b="1" dirty="0" smtClean="0">
                <a:latin typeface="Cambria"/>
                <a:cs typeface="Cambria"/>
              </a:endParaRPr>
            </a:p>
            <a:p>
              <a:pPr marL="285750" indent="-285750">
                <a:buFont typeface="Arial"/>
                <a:buChar char="•"/>
              </a:pPr>
              <a:r>
                <a:rPr lang="es-ES" sz="1400" b="1" dirty="0" smtClean="0">
                  <a:latin typeface="Cambria"/>
                  <a:cs typeface="Cambria"/>
                </a:rPr>
                <a:t>Gobierno Regional</a:t>
              </a:r>
              <a:endParaRPr lang="es-ES" sz="1400" b="1" dirty="0">
                <a:latin typeface="Cambria"/>
                <a:cs typeface="Cambria"/>
              </a:endParaRPr>
            </a:p>
          </p:txBody>
        </p:sp>
      </p:grpSp>
      <p:grpSp>
        <p:nvGrpSpPr>
          <p:cNvPr id="48" name="Agrupar 47"/>
          <p:cNvGrpSpPr/>
          <p:nvPr/>
        </p:nvGrpSpPr>
        <p:grpSpPr>
          <a:xfrm>
            <a:off x="3131840" y="2040496"/>
            <a:ext cx="3150398" cy="3621607"/>
            <a:chOff x="5548843" y="915228"/>
            <a:chExt cx="2668744" cy="3056382"/>
          </a:xfrm>
        </p:grpSpPr>
        <p:pic>
          <p:nvPicPr>
            <p:cNvPr id="49" name="Picture 7" descr="natales20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8562" y="915228"/>
              <a:ext cx="2659025" cy="2037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CuadroTexto 49"/>
            <p:cNvSpPr txBox="1"/>
            <p:nvPr/>
          </p:nvSpPr>
          <p:spPr>
            <a:xfrm>
              <a:off x="5548843" y="2984591"/>
              <a:ext cx="2668744" cy="987019"/>
            </a:xfrm>
            <a:prstGeom prst="rect">
              <a:avLst/>
            </a:prstGeom>
            <a:noFill/>
          </p:spPr>
          <p:txBody>
            <a:bodyPr wrap="square" rtlCol="0">
              <a:spAutoFit/>
            </a:bodyPr>
            <a:lstStyle/>
            <a:p>
              <a:pPr algn="ctr"/>
              <a:r>
                <a:rPr lang="es-ES" sz="1400" b="1" dirty="0" smtClean="0">
                  <a:latin typeface="Cambria"/>
                  <a:cs typeface="Cambria"/>
                </a:rPr>
                <a:t>Inauguración Sede Puerto Natales</a:t>
              </a:r>
            </a:p>
            <a:p>
              <a:pPr algn="ctr"/>
              <a:endParaRPr lang="es-ES" sz="1400" b="1" dirty="0">
                <a:latin typeface="Cambria"/>
                <a:cs typeface="Cambria"/>
              </a:endParaRPr>
            </a:p>
            <a:p>
              <a:pPr algn="ctr"/>
              <a:r>
                <a:rPr lang="es-ES" sz="1400" b="1" dirty="0" smtClean="0">
                  <a:latin typeface="Cambria"/>
                  <a:cs typeface="Cambria"/>
                </a:rPr>
                <a:t>Financiamiento</a:t>
              </a:r>
            </a:p>
            <a:p>
              <a:pPr algn="ctr"/>
              <a:endParaRPr lang="es-ES" sz="1400" b="1" dirty="0">
                <a:latin typeface="Cambria"/>
                <a:cs typeface="Cambria"/>
              </a:endParaRPr>
            </a:p>
            <a:p>
              <a:pPr marL="285750" indent="-285750">
                <a:buFont typeface="Arial"/>
                <a:buChar char="•"/>
              </a:pPr>
              <a:r>
                <a:rPr lang="es-ES" sz="1400" b="1" dirty="0" smtClean="0">
                  <a:latin typeface="Cambria"/>
                  <a:cs typeface="Cambria"/>
                </a:rPr>
                <a:t>Club de Leones Cruz del Sur</a:t>
              </a:r>
              <a:endParaRPr lang="es-ES" sz="1400" b="1" dirty="0">
                <a:latin typeface="Cambria"/>
                <a:cs typeface="Cambria"/>
              </a:endParaRPr>
            </a:p>
          </p:txBody>
        </p:sp>
      </p:grpSp>
      <p:grpSp>
        <p:nvGrpSpPr>
          <p:cNvPr id="51" name="Agrupar 50"/>
          <p:cNvGrpSpPr/>
          <p:nvPr/>
        </p:nvGrpSpPr>
        <p:grpSpPr>
          <a:xfrm>
            <a:off x="2771800" y="2112504"/>
            <a:ext cx="3617942" cy="3634407"/>
            <a:chOff x="5272971" y="597515"/>
            <a:chExt cx="2668744" cy="3067184"/>
          </a:xfrm>
        </p:grpSpPr>
        <p:pic>
          <p:nvPicPr>
            <p:cNvPr id="52" name="Imagen 51" descr="E:\DCIM\103PHOTO\SAM_324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7999" y="597515"/>
              <a:ext cx="2224816" cy="1673773"/>
            </a:xfrm>
            <a:prstGeom prst="rect">
              <a:avLst/>
            </a:prstGeom>
            <a:noFill/>
            <a:ln>
              <a:noFill/>
            </a:ln>
          </p:spPr>
        </p:pic>
        <p:sp>
          <p:nvSpPr>
            <p:cNvPr id="53" name="CuadroTexto 52"/>
            <p:cNvSpPr txBox="1"/>
            <p:nvPr/>
          </p:nvSpPr>
          <p:spPr>
            <a:xfrm>
              <a:off x="5272971" y="2314042"/>
              <a:ext cx="2668744" cy="1350657"/>
            </a:xfrm>
            <a:prstGeom prst="rect">
              <a:avLst/>
            </a:prstGeom>
            <a:noFill/>
          </p:spPr>
          <p:txBody>
            <a:bodyPr wrap="square" rtlCol="0">
              <a:spAutoFit/>
            </a:bodyPr>
            <a:lstStyle/>
            <a:p>
              <a:pPr algn="ctr"/>
              <a:r>
                <a:rPr lang="es-ES" sz="1400" b="1" dirty="0" smtClean="0">
                  <a:latin typeface="Cambria"/>
                  <a:cs typeface="Cambria"/>
                </a:rPr>
                <a:t>Inauguración Nueva Sede Puerto Natales</a:t>
              </a:r>
            </a:p>
            <a:p>
              <a:pPr algn="ctr"/>
              <a:endParaRPr lang="es-ES" sz="1400" b="1" dirty="0">
                <a:latin typeface="Cambria"/>
                <a:cs typeface="Cambria"/>
              </a:endParaRPr>
            </a:p>
            <a:p>
              <a:pPr algn="ctr"/>
              <a:r>
                <a:rPr lang="es-ES" sz="1400" b="1" dirty="0" smtClean="0">
                  <a:latin typeface="Cambria"/>
                  <a:cs typeface="Cambria"/>
                </a:rPr>
                <a:t>Financiamiento</a:t>
              </a:r>
            </a:p>
            <a:p>
              <a:pPr algn="ctr"/>
              <a:endParaRPr lang="es-ES" sz="1400" b="1" dirty="0" smtClean="0">
                <a:latin typeface="Cambria"/>
                <a:cs typeface="Cambria"/>
              </a:endParaRPr>
            </a:p>
            <a:p>
              <a:pPr marL="285750" indent="-285750">
                <a:buFont typeface="Arial"/>
                <a:buChar char="•"/>
              </a:pPr>
              <a:r>
                <a:rPr lang="es-ES" sz="1400" b="1" dirty="0" smtClean="0">
                  <a:latin typeface="Cambria"/>
                  <a:cs typeface="Cambria"/>
                </a:rPr>
                <a:t>Embajada del Japón</a:t>
              </a:r>
            </a:p>
            <a:p>
              <a:pPr marL="285750" indent="-285750">
                <a:buFont typeface="Arial"/>
                <a:buChar char="•"/>
              </a:pPr>
              <a:r>
                <a:rPr lang="es-ES" sz="1400" b="1" dirty="0" smtClean="0">
                  <a:latin typeface="Cambria"/>
                  <a:cs typeface="Cambria"/>
                </a:rPr>
                <a:t>Gobierno Regional</a:t>
              </a:r>
            </a:p>
            <a:p>
              <a:pPr marL="285750" indent="-285750">
                <a:buFont typeface="Arial"/>
                <a:buChar char="•"/>
              </a:pPr>
              <a:r>
                <a:rPr lang="es-ES" sz="1400" b="1" dirty="0" smtClean="0">
                  <a:latin typeface="Cambria"/>
                  <a:cs typeface="Cambria"/>
                </a:rPr>
                <a:t>Club de Leones Cruz del Sur</a:t>
              </a:r>
              <a:endParaRPr lang="es-ES" sz="1400" b="1" dirty="0">
                <a:latin typeface="Cambria"/>
                <a:cs typeface="Cambria"/>
              </a:endParaRPr>
            </a:p>
          </p:txBody>
        </p:sp>
      </p:grpSp>
      <p:grpSp>
        <p:nvGrpSpPr>
          <p:cNvPr id="54" name="Agrupar 53"/>
          <p:cNvGrpSpPr/>
          <p:nvPr/>
        </p:nvGrpSpPr>
        <p:grpSpPr>
          <a:xfrm>
            <a:off x="3131840" y="2184512"/>
            <a:ext cx="3150398" cy="3290365"/>
            <a:chOff x="5400585" y="382129"/>
            <a:chExt cx="2668744" cy="2776838"/>
          </a:xfrm>
        </p:grpSpPr>
        <p:pic>
          <p:nvPicPr>
            <p:cNvPr id="55" name="Picture 5" descr="porvenir20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3055" y="382129"/>
              <a:ext cx="2441154" cy="1859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 name="CuadroTexto 55"/>
            <p:cNvSpPr txBox="1"/>
            <p:nvPr/>
          </p:nvSpPr>
          <p:spPr>
            <a:xfrm>
              <a:off x="5400585" y="2171948"/>
              <a:ext cx="2668744" cy="987019"/>
            </a:xfrm>
            <a:prstGeom prst="rect">
              <a:avLst/>
            </a:prstGeom>
            <a:noFill/>
          </p:spPr>
          <p:txBody>
            <a:bodyPr wrap="square" rtlCol="0">
              <a:spAutoFit/>
            </a:bodyPr>
            <a:lstStyle/>
            <a:p>
              <a:pPr algn="ctr"/>
              <a:r>
                <a:rPr lang="es-ES" sz="1400" b="1" dirty="0" smtClean="0">
                  <a:latin typeface="Cambria"/>
                  <a:cs typeface="Cambria"/>
                </a:rPr>
                <a:t>Inauguración Sede Porvenir</a:t>
              </a:r>
            </a:p>
            <a:p>
              <a:pPr algn="ctr"/>
              <a:endParaRPr lang="es-ES" sz="1400" b="1" dirty="0">
                <a:latin typeface="Cambria"/>
                <a:cs typeface="Cambria"/>
              </a:endParaRPr>
            </a:p>
            <a:p>
              <a:pPr algn="ctr"/>
              <a:r>
                <a:rPr lang="es-ES" sz="1400" b="1" dirty="0" smtClean="0">
                  <a:latin typeface="Cambria"/>
                  <a:cs typeface="Cambria"/>
                </a:rPr>
                <a:t>Financiamiento</a:t>
              </a:r>
            </a:p>
            <a:p>
              <a:pPr algn="ctr"/>
              <a:endParaRPr lang="es-ES" sz="1400" b="1" dirty="0">
                <a:latin typeface="Cambria"/>
                <a:cs typeface="Cambria"/>
              </a:endParaRPr>
            </a:p>
            <a:p>
              <a:pPr marL="285750" indent="-285750">
                <a:buFont typeface="Arial"/>
                <a:buChar char="•"/>
              </a:pPr>
              <a:r>
                <a:rPr lang="es-ES" sz="1400" b="1" dirty="0" smtClean="0">
                  <a:latin typeface="Cambria"/>
                  <a:cs typeface="Cambria"/>
                </a:rPr>
                <a:t>Club de Leones Cruz del Sur </a:t>
              </a:r>
              <a:endParaRPr lang="es-ES" sz="1400" b="1" dirty="0">
                <a:latin typeface="Cambria"/>
                <a:cs typeface="Cambria"/>
              </a:endParaRPr>
            </a:p>
          </p:txBody>
        </p:sp>
      </p:grpSp>
      <p:grpSp>
        <p:nvGrpSpPr>
          <p:cNvPr id="57" name="Agrupar 56"/>
          <p:cNvGrpSpPr/>
          <p:nvPr/>
        </p:nvGrpSpPr>
        <p:grpSpPr>
          <a:xfrm>
            <a:off x="2960529" y="2213624"/>
            <a:ext cx="3150398" cy="3685812"/>
            <a:chOff x="4939795" y="997454"/>
            <a:chExt cx="2668744" cy="3110566"/>
          </a:xfrm>
        </p:grpSpPr>
        <p:pic>
          <p:nvPicPr>
            <p:cNvPr id="58" name="Picture 4" descr="Imagen 0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6713" y="997454"/>
              <a:ext cx="2378687" cy="178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 name="CuadroTexto 58"/>
            <p:cNvSpPr txBox="1"/>
            <p:nvPr/>
          </p:nvSpPr>
          <p:spPr>
            <a:xfrm>
              <a:off x="4939795" y="2757363"/>
              <a:ext cx="2668744" cy="1350657"/>
            </a:xfrm>
            <a:prstGeom prst="rect">
              <a:avLst/>
            </a:prstGeom>
            <a:noFill/>
          </p:spPr>
          <p:txBody>
            <a:bodyPr wrap="square" rtlCol="0">
              <a:spAutoFit/>
            </a:bodyPr>
            <a:lstStyle/>
            <a:p>
              <a:pPr algn="ctr"/>
              <a:r>
                <a:rPr lang="es-ES" sz="1400" b="1" dirty="0" smtClean="0">
                  <a:latin typeface="Cambria"/>
                  <a:cs typeface="Cambria"/>
                </a:rPr>
                <a:t>Inauguración Nueva Sede Porvenir</a:t>
              </a:r>
            </a:p>
            <a:p>
              <a:pPr algn="ctr"/>
              <a:endParaRPr lang="es-ES" sz="1400" b="1" dirty="0">
                <a:latin typeface="Cambria"/>
                <a:cs typeface="Cambria"/>
              </a:endParaRPr>
            </a:p>
            <a:p>
              <a:pPr algn="ctr"/>
              <a:r>
                <a:rPr lang="es-ES" sz="1400" b="1" dirty="0" smtClean="0">
                  <a:latin typeface="Cambria"/>
                  <a:cs typeface="Cambria"/>
                </a:rPr>
                <a:t>Financiamiento</a:t>
              </a:r>
            </a:p>
            <a:p>
              <a:pPr algn="ctr"/>
              <a:endParaRPr lang="es-ES" sz="1400" b="1" dirty="0" smtClean="0">
                <a:latin typeface="Cambria"/>
                <a:cs typeface="Cambria"/>
              </a:endParaRPr>
            </a:p>
            <a:p>
              <a:pPr marL="285750" indent="-285750">
                <a:buFont typeface="Arial"/>
                <a:buChar char="•"/>
              </a:pPr>
              <a:r>
                <a:rPr lang="es-ES" sz="1400" b="1" dirty="0" smtClean="0">
                  <a:latin typeface="Cambria"/>
                  <a:cs typeface="Cambria"/>
                </a:rPr>
                <a:t>Embajada del Japón</a:t>
              </a:r>
            </a:p>
            <a:p>
              <a:pPr marL="285750" indent="-285750">
                <a:buFont typeface="Arial"/>
                <a:buChar char="•"/>
              </a:pPr>
              <a:r>
                <a:rPr lang="es-ES" sz="1400" b="1" dirty="0" smtClean="0">
                  <a:latin typeface="Cambria"/>
                  <a:cs typeface="Cambria"/>
                </a:rPr>
                <a:t>Gobierno Regional</a:t>
              </a:r>
            </a:p>
            <a:p>
              <a:pPr marL="285750" indent="-285750">
                <a:buFont typeface="Arial"/>
                <a:buChar char="•"/>
              </a:pPr>
              <a:r>
                <a:rPr lang="es-ES" sz="1400" b="1" dirty="0" smtClean="0">
                  <a:latin typeface="Cambria"/>
                  <a:cs typeface="Cambria"/>
                </a:rPr>
                <a:t>Club de Leones Cruz del Sur</a:t>
              </a:r>
              <a:endParaRPr lang="es-ES" sz="1400" b="1" dirty="0">
                <a:latin typeface="Cambria"/>
                <a:cs typeface="Cambria"/>
              </a:endParaRPr>
            </a:p>
          </p:txBody>
        </p:sp>
      </p:grpSp>
      <p:grpSp>
        <p:nvGrpSpPr>
          <p:cNvPr id="60" name="Agrupar 59"/>
          <p:cNvGrpSpPr/>
          <p:nvPr/>
        </p:nvGrpSpPr>
        <p:grpSpPr>
          <a:xfrm>
            <a:off x="2937035" y="2603760"/>
            <a:ext cx="3150398" cy="2372877"/>
            <a:chOff x="5292738" y="718996"/>
            <a:chExt cx="2668744" cy="2002541"/>
          </a:xfrm>
        </p:grpSpPr>
        <p:sp>
          <p:nvSpPr>
            <p:cNvPr id="61" name="CuadroTexto 60"/>
            <p:cNvSpPr txBox="1"/>
            <p:nvPr/>
          </p:nvSpPr>
          <p:spPr>
            <a:xfrm>
              <a:off x="5292738" y="2461795"/>
              <a:ext cx="2668744" cy="259742"/>
            </a:xfrm>
            <a:prstGeom prst="rect">
              <a:avLst/>
            </a:prstGeom>
            <a:noFill/>
          </p:spPr>
          <p:txBody>
            <a:bodyPr wrap="square" rtlCol="0">
              <a:spAutoFit/>
            </a:bodyPr>
            <a:lstStyle/>
            <a:p>
              <a:pPr algn="ctr"/>
              <a:r>
                <a:rPr lang="es-ES" sz="1400" b="1" dirty="0" smtClean="0">
                  <a:latin typeface="Cambria"/>
                  <a:cs typeface="Cambria"/>
                </a:rPr>
                <a:t>Acreditación CARF</a:t>
              </a:r>
              <a:endParaRPr lang="es-ES" sz="1400" b="1" dirty="0">
                <a:latin typeface="Cambria"/>
                <a:cs typeface="Cambria"/>
              </a:endParaRPr>
            </a:p>
          </p:txBody>
        </p:sp>
        <p:pic>
          <p:nvPicPr>
            <p:cNvPr id="62" name="7 Imagen" descr="CARF_Gold.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784385" y="718996"/>
              <a:ext cx="1667722" cy="1671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3" name="Agrupar 62"/>
          <p:cNvGrpSpPr/>
          <p:nvPr/>
        </p:nvGrpSpPr>
        <p:grpSpPr>
          <a:xfrm>
            <a:off x="2795809" y="2131496"/>
            <a:ext cx="3609164" cy="3658872"/>
            <a:chOff x="5076714" y="901825"/>
            <a:chExt cx="3057370" cy="3087830"/>
          </a:xfrm>
        </p:grpSpPr>
        <p:sp>
          <p:nvSpPr>
            <p:cNvPr id="64" name="CuadroTexto 63"/>
            <p:cNvSpPr txBox="1"/>
            <p:nvPr/>
          </p:nvSpPr>
          <p:spPr>
            <a:xfrm>
              <a:off x="5076714" y="3002636"/>
              <a:ext cx="3057370" cy="987019"/>
            </a:xfrm>
            <a:prstGeom prst="rect">
              <a:avLst/>
            </a:prstGeom>
            <a:noFill/>
          </p:spPr>
          <p:txBody>
            <a:bodyPr wrap="square" rtlCol="0">
              <a:spAutoFit/>
            </a:bodyPr>
            <a:lstStyle/>
            <a:p>
              <a:pPr algn="ctr"/>
              <a:r>
                <a:rPr lang="es-ES" sz="1400" b="1" dirty="0" smtClean="0">
                  <a:latin typeface="Cambria"/>
                  <a:cs typeface="Cambria"/>
                </a:rPr>
                <a:t>Proyecto Nueva Sede Puerto Williams</a:t>
              </a:r>
            </a:p>
            <a:p>
              <a:pPr algn="ctr"/>
              <a:endParaRPr lang="es-ES" sz="1400" b="1" dirty="0" smtClean="0">
                <a:latin typeface="Cambria"/>
                <a:cs typeface="Cambria"/>
              </a:endParaRPr>
            </a:p>
            <a:p>
              <a:pPr algn="ctr"/>
              <a:r>
                <a:rPr lang="es-ES" sz="1400" b="1" dirty="0" smtClean="0">
                  <a:latin typeface="Cambria"/>
                  <a:cs typeface="Cambria"/>
                </a:rPr>
                <a:t>Financiamiento</a:t>
              </a:r>
            </a:p>
            <a:p>
              <a:pPr algn="ctr"/>
              <a:endParaRPr lang="es-ES" sz="1400" b="1" dirty="0" smtClean="0">
                <a:latin typeface="Cambria"/>
                <a:cs typeface="Cambria"/>
              </a:endParaRPr>
            </a:p>
            <a:p>
              <a:pPr marL="285750" indent="-285750">
                <a:buFont typeface="Arial"/>
                <a:buChar char="•"/>
              </a:pPr>
              <a:r>
                <a:rPr lang="es-ES" sz="1400" b="1" dirty="0" smtClean="0">
                  <a:latin typeface="Cambria"/>
                  <a:cs typeface="Cambria"/>
                </a:rPr>
                <a:t>Gobierno Regional</a:t>
              </a:r>
              <a:endParaRPr lang="es-ES" sz="1400" b="1" dirty="0">
                <a:latin typeface="Cambria"/>
                <a:cs typeface="Cambria"/>
              </a:endParaRPr>
            </a:p>
          </p:txBody>
        </p:sp>
        <p:pic>
          <p:nvPicPr>
            <p:cNvPr id="65" name="14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6714" y="901825"/>
              <a:ext cx="3057370" cy="2034540"/>
            </a:xfrm>
            <a:prstGeom prst="rect">
              <a:avLst/>
            </a:prstGeom>
          </p:spPr>
        </p:pic>
      </p:grpSp>
      <p:cxnSp>
        <p:nvCxnSpPr>
          <p:cNvPr id="66" name="Conector recto de flecha 65"/>
          <p:cNvCxnSpPr/>
          <p:nvPr/>
        </p:nvCxnSpPr>
        <p:spPr>
          <a:xfrm>
            <a:off x="173249" y="6558542"/>
            <a:ext cx="8765439" cy="0"/>
          </a:xfrm>
          <a:prstGeom prst="straightConnector1">
            <a:avLst/>
          </a:prstGeom>
          <a:ln w="127000" cap="rnd" cmpd="sng">
            <a:round/>
            <a:tailEnd type="triangle" w="sm" len="sm"/>
          </a:ln>
          <a:effectLst>
            <a:glow rad="101600">
              <a:schemeClr val="accent4">
                <a:lumMod val="60000"/>
                <a:lumOff val="40000"/>
                <a:alpha val="75000"/>
              </a:schemeClr>
            </a:glow>
            <a:outerShdw blurRad="40005" dist="19939" dir="5400000" algn="tl" rotWithShape="0">
              <a:srgbClr val="000000">
                <a:alpha val="38000"/>
              </a:srgbClr>
            </a:outerShdw>
          </a:effectLst>
          <a:scene3d>
            <a:camera prst="orthographicFront"/>
            <a:lightRig rig="threePt" dir="t"/>
          </a:scene3d>
          <a:sp3d>
            <a:bevelT w="139700" h="139700" prst="divot"/>
            <a:bevelB w="114300" prst="artDeco"/>
          </a:sp3d>
        </p:spPr>
        <p:style>
          <a:lnRef idx="2">
            <a:schemeClr val="accent4"/>
          </a:lnRef>
          <a:fillRef idx="0">
            <a:schemeClr val="accent4"/>
          </a:fillRef>
          <a:effectRef idx="1">
            <a:schemeClr val="accent4"/>
          </a:effectRef>
          <a:fontRef idx="minor">
            <a:schemeClr val="tx1"/>
          </a:fontRef>
        </p:style>
      </p:cxnSp>
      <p:pic>
        <p:nvPicPr>
          <p:cNvPr id="68"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67744" y="3336640"/>
            <a:ext cx="4645360" cy="1172880"/>
          </a:xfrm>
          <a:prstGeom prst="rect">
            <a:avLst/>
          </a:prstGeom>
          <a:ln/>
        </p:spPr>
        <p:style>
          <a:lnRef idx="2">
            <a:schemeClr val="accent1"/>
          </a:lnRef>
          <a:fillRef idx="1">
            <a:schemeClr val="lt1"/>
          </a:fillRef>
          <a:effectRef idx="0">
            <a:schemeClr val="accent1"/>
          </a:effectRef>
          <a:fontRef idx="minor">
            <a:schemeClr val="dk1"/>
          </a:fontRef>
        </p:style>
      </p:pic>
      <p:grpSp>
        <p:nvGrpSpPr>
          <p:cNvPr id="69" name="Agrupar 68"/>
          <p:cNvGrpSpPr/>
          <p:nvPr/>
        </p:nvGrpSpPr>
        <p:grpSpPr>
          <a:xfrm>
            <a:off x="3203848" y="3192624"/>
            <a:ext cx="3531240" cy="1335800"/>
            <a:chOff x="-3492896" y="260648"/>
            <a:chExt cx="3241627" cy="1210421"/>
          </a:xfrm>
        </p:grpSpPr>
        <p:sp>
          <p:nvSpPr>
            <p:cNvPr id="70" name="CuadroTexto 69"/>
            <p:cNvSpPr txBox="1"/>
            <p:nvPr/>
          </p:nvSpPr>
          <p:spPr>
            <a:xfrm>
              <a:off x="-3492896" y="260648"/>
              <a:ext cx="2085724" cy="418333"/>
            </a:xfrm>
            <a:prstGeom prst="rect">
              <a:avLst/>
            </a:prstGeom>
            <a:noFill/>
          </p:spPr>
          <p:txBody>
            <a:bodyPr wrap="none" rtlCol="0">
              <a:spAutoFit/>
            </a:bodyPr>
            <a:lstStyle/>
            <a:p>
              <a:r>
                <a:rPr lang="es-ES" sz="2400" b="1" i="1" dirty="0" smtClean="0">
                  <a:solidFill>
                    <a:schemeClr val="accent1">
                      <a:lumMod val="75000"/>
                    </a:schemeClr>
                  </a:solidFill>
                  <a:latin typeface="Cambria"/>
                  <a:cs typeface="Cambria"/>
                </a:rPr>
                <a:t>Rehabilitamos</a:t>
              </a:r>
              <a:endParaRPr lang="es-ES" sz="2400" b="1" i="1" dirty="0">
                <a:solidFill>
                  <a:schemeClr val="accent1">
                    <a:lumMod val="75000"/>
                  </a:schemeClr>
                </a:solidFill>
                <a:latin typeface="Cambria"/>
                <a:cs typeface="Cambria"/>
              </a:endParaRPr>
            </a:p>
          </p:txBody>
        </p:sp>
        <p:sp>
          <p:nvSpPr>
            <p:cNvPr id="71" name="CuadroTexto 70"/>
            <p:cNvSpPr txBox="1"/>
            <p:nvPr/>
          </p:nvSpPr>
          <p:spPr>
            <a:xfrm>
              <a:off x="-2916832" y="1052736"/>
              <a:ext cx="2665563" cy="418333"/>
            </a:xfrm>
            <a:prstGeom prst="rect">
              <a:avLst/>
            </a:prstGeom>
            <a:noFill/>
          </p:spPr>
          <p:txBody>
            <a:bodyPr wrap="none" rtlCol="0">
              <a:spAutoFit/>
            </a:bodyPr>
            <a:lstStyle/>
            <a:p>
              <a:r>
                <a:rPr lang="es-ES" sz="2400" b="1" i="1" dirty="0" smtClean="0">
                  <a:solidFill>
                    <a:schemeClr val="accent1">
                      <a:lumMod val="75000"/>
                    </a:schemeClr>
                  </a:solidFill>
                  <a:latin typeface="Cambria"/>
                  <a:cs typeface="Cambria"/>
                </a:rPr>
                <a:t>Al Sur del </a:t>
              </a:r>
              <a:r>
                <a:rPr lang="es-ES" sz="2400" b="1" i="1" dirty="0">
                  <a:solidFill>
                    <a:schemeClr val="accent1">
                      <a:lumMod val="75000"/>
                    </a:schemeClr>
                  </a:solidFill>
                  <a:latin typeface="Cambria"/>
                  <a:cs typeface="Cambria"/>
                </a:rPr>
                <a:t>M</a:t>
              </a:r>
              <a:r>
                <a:rPr lang="es-ES" sz="2400" b="1" i="1" dirty="0" smtClean="0">
                  <a:solidFill>
                    <a:schemeClr val="accent1">
                      <a:lumMod val="75000"/>
                    </a:schemeClr>
                  </a:solidFill>
                  <a:latin typeface="Cambria"/>
                  <a:cs typeface="Cambria"/>
                </a:rPr>
                <a:t>undo …</a:t>
              </a:r>
              <a:endParaRPr lang="es-ES" sz="2400" b="1" i="1" dirty="0">
                <a:solidFill>
                  <a:schemeClr val="accent1">
                    <a:lumMod val="75000"/>
                  </a:schemeClr>
                </a:solidFill>
                <a:latin typeface="Cambria"/>
                <a:cs typeface="Cambria"/>
              </a:endParaRPr>
            </a:p>
          </p:txBody>
        </p:sp>
      </p:grpSp>
      <p:grpSp>
        <p:nvGrpSpPr>
          <p:cNvPr id="72" name="Agrupar 71"/>
          <p:cNvGrpSpPr/>
          <p:nvPr/>
        </p:nvGrpSpPr>
        <p:grpSpPr>
          <a:xfrm>
            <a:off x="2948092" y="3277655"/>
            <a:ext cx="3609682" cy="1176866"/>
            <a:chOff x="-3492896" y="3212975"/>
            <a:chExt cx="3313636" cy="1066406"/>
          </a:xfrm>
        </p:grpSpPr>
        <p:sp>
          <p:nvSpPr>
            <p:cNvPr id="73" name="CuadroTexto 72"/>
            <p:cNvSpPr txBox="1"/>
            <p:nvPr/>
          </p:nvSpPr>
          <p:spPr>
            <a:xfrm>
              <a:off x="-3492896" y="3212975"/>
              <a:ext cx="2653147" cy="418333"/>
            </a:xfrm>
            <a:prstGeom prst="rect">
              <a:avLst/>
            </a:prstGeom>
            <a:noFill/>
          </p:spPr>
          <p:txBody>
            <a:bodyPr wrap="none" rtlCol="0">
              <a:spAutoFit/>
            </a:bodyPr>
            <a:lstStyle/>
            <a:p>
              <a:r>
                <a:rPr lang="es-ES" sz="2400" b="1" i="1" dirty="0" smtClean="0">
                  <a:solidFill>
                    <a:schemeClr val="accent1">
                      <a:lumMod val="75000"/>
                    </a:schemeClr>
                  </a:solidFill>
                  <a:latin typeface="Cambria"/>
                  <a:cs typeface="Cambria"/>
                </a:rPr>
                <a:t>Alcanzando sueños</a:t>
              </a:r>
              <a:endParaRPr lang="es-ES" sz="2400" b="1" i="1" dirty="0">
                <a:solidFill>
                  <a:schemeClr val="accent1">
                    <a:lumMod val="75000"/>
                  </a:schemeClr>
                </a:solidFill>
                <a:latin typeface="Cambria"/>
                <a:cs typeface="Cambria"/>
              </a:endParaRPr>
            </a:p>
          </p:txBody>
        </p:sp>
        <p:sp>
          <p:nvSpPr>
            <p:cNvPr id="74" name="CuadroTexto 73"/>
            <p:cNvSpPr txBox="1"/>
            <p:nvPr/>
          </p:nvSpPr>
          <p:spPr>
            <a:xfrm>
              <a:off x="-2844824" y="3861048"/>
              <a:ext cx="2665564" cy="418333"/>
            </a:xfrm>
            <a:prstGeom prst="rect">
              <a:avLst/>
            </a:prstGeom>
            <a:noFill/>
          </p:spPr>
          <p:txBody>
            <a:bodyPr wrap="none" rtlCol="0">
              <a:spAutoFit/>
            </a:bodyPr>
            <a:lstStyle/>
            <a:p>
              <a:r>
                <a:rPr lang="es-ES" sz="2400" b="1" i="1" dirty="0" smtClean="0">
                  <a:solidFill>
                    <a:schemeClr val="accent1">
                      <a:lumMod val="75000"/>
                    </a:schemeClr>
                  </a:solidFill>
                  <a:latin typeface="Cambria"/>
                  <a:cs typeface="Cambria"/>
                </a:rPr>
                <a:t>Al Sur del </a:t>
              </a:r>
              <a:r>
                <a:rPr lang="es-ES" sz="2400" b="1" i="1" dirty="0">
                  <a:solidFill>
                    <a:schemeClr val="accent1">
                      <a:lumMod val="75000"/>
                    </a:schemeClr>
                  </a:solidFill>
                  <a:latin typeface="Cambria"/>
                  <a:cs typeface="Cambria"/>
                </a:rPr>
                <a:t>M</a:t>
              </a:r>
              <a:r>
                <a:rPr lang="es-ES" sz="2400" b="1" i="1" dirty="0" smtClean="0">
                  <a:solidFill>
                    <a:schemeClr val="accent1">
                      <a:lumMod val="75000"/>
                    </a:schemeClr>
                  </a:solidFill>
                  <a:latin typeface="Cambria"/>
                  <a:cs typeface="Cambria"/>
                </a:rPr>
                <a:t>undo …</a:t>
              </a:r>
              <a:endParaRPr lang="es-ES" sz="2400" b="1" i="1" dirty="0">
                <a:solidFill>
                  <a:schemeClr val="accent1">
                    <a:lumMod val="75000"/>
                  </a:schemeClr>
                </a:solidFill>
                <a:latin typeface="Cambria"/>
                <a:cs typeface="Cambria"/>
              </a:endParaRPr>
            </a:p>
          </p:txBody>
        </p:sp>
      </p:grpSp>
      <p:grpSp>
        <p:nvGrpSpPr>
          <p:cNvPr id="75" name="Agrupar 74"/>
          <p:cNvGrpSpPr/>
          <p:nvPr/>
        </p:nvGrpSpPr>
        <p:grpSpPr>
          <a:xfrm>
            <a:off x="2307994" y="2603760"/>
            <a:ext cx="4670769" cy="3025066"/>
            <a:chOff x="-1826961" y="1052736"/>
            <a:chExt cx="4670769" cy="3025066"/>
          </a:xfrm>
        </p:grpSpPr>
        <p:sp>
          <p:nvSpPr>
            <p:cNvPr id="76" name="CuadroTexto 75"/>
            <p:cNvSpPr txBox="1"/>
            <p:nvPr/>
          </p:nvSpPr>
          <p:spPr>
            <a:xfrm>
              <a:off x="-1300987" y="2908251"/>
              <a:ext cx="3824402" cy="1169551"/>
            </a:xfrm>
            <a:prstGeom prst="rect">
              <a:avLst/>
            </a:prstGeom>
            <a:noFill/>
          </p:spPr>
          <p:txBody>
            <a:bodyPr wrap="square" rtlCol="0">
              <a:spAutoFit/>
            </a:bodyPr>
            <a:lstStyle/>
            <a:p>
              <a:pPr algn="ctr"/>
              <a:r>
                <a:rPr lang="es-ES" sz="1400" b="1" dirty="0" smtClean="0">
                  <a:latin typeface="Cambria"/>
                  <a:cs typeface="Cambria"/>
                </a:rPr>
                <a:t>Nuevo Centro Sede Punta Arenas</a:t>
              </a:r>
            </a:p>
            <a:p>
              <a:pPr algn="ctr"/>
              <a:endParaRPr lang="es-ES" sz="1400" b="1" dirty="0" smtClean="0">
                <a:latin typeface="Cambria"/>
                <a:cs typeface="Cambria"/>
              </a:endParaRPr>
            </a:p>
            <a:p>
              <a:pPr algn="ctr"/>
              <a:r>
                <a:rPr lang="es-ES" sz="1400" b="1" dirty="0" smtClean="0">
                  <a:latin typeface="Cambria"/>
                  <a:cs typeface="Cambria"/>
                </a:rPr>
                <a:t>Financiamiento</a:t>
              </a:r>
            </a:p>
            <a:p>
              <a:pPr algn="ctr"/>
              <a:endParaRPr lang="es-ES" sz="1400" b="1" dirty="0" smtClean="0">
                <a:latin typeface="Cambria"/>
                <a:cs typeface="Cambria"/>
              </a:endParaRPr>
            </a:p>
            <a:p>
              <a:pPr marL="285750" indent="-285750">
                <a:buFont typeface="Arial"/>
                <a:buChar char="•"/>
              </a:pPr>
              <a:r>
                <a:rPr lang="es-ES" sz="1400" b="1" dirty="0" smtClean="0">
                  <a:latin typeface="Cambria"/>
                  <a:cs typeface="Cambria"/>
                </a:rPr>
                <a:t>Gobierno Regional</a:t>
              </a:r>
              <a:endParaRPr lang="es-ES" sz="1400" b="1" dirty="0">
                <a:latin typeface="Cambria"/>
                <a:cs typeface="Cambria"/>
              </a:endParaRPr>
            </a:p>
          </p:txBody>
        </p:sp>
        <p:pic>
          <p:nvPicPr>
            <p:cNvPr id="77" name="Imagen 76"/>
            <p:cNvPicPr>
              <a:picLocks noChangeAspect="1"/>
            </p:cNvPicPr>
            <p:nvPr/>
          </p:nvPicPr>
          <p:blipFill>
            <a:blip r:embed="rId13"/>
            <a:stretch>
              <a:fillRect/>
            </a:stretch>
          </p:blipFill>
          <p:spPr>
            <a:xfrm>
              <a:off x="-1826961" y="1052736"/>
              <a:ext cx="4670769" cy="1872208"/>
            </a:xfrm>
            <a:prstGeom prst="rect">
              <a:avLst/>
            </a:prstGeom>
          </p:spPr>
        </p:pic>
      </p:grpSp>
      <p:pic>
        <p:nvPicPr>
          <p:cNvPr id="78" name="Imagen 77"/>
          <p:cNvPicPr>
            <a:picLocks noChangeAspect="1"/>
          </p:cNvPicPr>
          <p:nvPr/>
        </p:nvPicPr>
        <p:blipFill>
          <a:blip r:embed="rId14"/>
          <a:stretch>
            <a:fillRect/>
          </a:stretch>
        </p:blipFill>
        <p:spPr>
          <a:xfrm>
            <a:off x="2855832" y="2603760"/>
            <a:ext cx="3556000" cy="2540000"/>
          </a:xfrm>
          <a:prstGeom prst="rect">
            <a:avLst/>
          </a:prstGeom>
        </p:spPr>
      </p:pic>
      <p:sp>
        <p:nvSpPr>
          <p:cNvPr id="79" name="Rectángulo 78"/>
          <p:cNvSpPr/>
          <p:nvPr/>
        </p:nvSpPr>
        <p:spPr>
          <a:xfrm>
            <a:off x="4933718" y="1494877"/>
            <a:ext cx="3154855" cy="400110"/>
          </a:xfrm>
          <a:prstGeom prst="rect">
            <a:avLst/>
          </a:prstGeom>
        </p:spPr>
        <p:txBody>
          <a:bodyPr wrap="none">
            <a:spAutoFit/>
          </a:bodyPr>
          <a:lstStyle/>
          <a:p>
            <a:pPr algn="ctr"/>
            <a:r>
              <a:rPr lang="es-CL" sz="2000" dirty="0" smtClean="0">
                <a:solidFill>
                  <a:schemeClr val="bg1"/>
                </a:solidFill>
                <a:latin typeface="Cambria"/>
                <a:cs typeface="Cambria"/>
              </a:rPr>
              <a:t>HISTORIA INSTITUCIONAL</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132412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childTnLst>
                                  <p:subTnLst>
                                    <p:set>
                                      <p:cBhvr override="childStyle">
                                        <p:cTn dur="1" fill="hold" display="0" masterRel="nextClick" afterEffect="1"/>
                                        <p:tgtEl>
                                          <p:spTgt spid="6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subTnLst>
                                    <p:set>
                                      <p:cBhvr override="childStyle">
                                        <p:cTn dur="1" fill="hold" display="0" masterRel="nextClick" afterEffect="1"/>
                                        <p:tgtEl>
                                          <p:spTgt spid="42"/>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subTnLst>
                                    <p:set>
                                      <p:cBhvr override="childStyle">
                                        <p:cTn dur="1" fill="hold" display="0" masterRel="nextClick" afterEffect="1"/>
                                        <p:tgtEl>
                                          <p:spTgt spid="51"/>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subTnLst>
                                    <p:set>
                                      <p:cBhvr override="childStyle">
                                        <p:cTn dur="1" fill="hold" display="0" masterRel="nextClick" afterEffect="1"/>
                                        <p:tgtEl>
                                          <p:spTgt spid="57"/>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subTnLst>
                                    <p:set>
                                      <p:cBhvr override="childStyle">
                                        <p:cTn dur="1" fill="hold" display="0" masterRel="nextClick" afterEffect="1"/>
                                        <p:tgtEl>
                                          <p:spTgt spid="60"/>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childTnLst>
                                  <p:subTnLst>
                                    <p:set>
                                      <p:cBhvr override="childStyle">
                                        <p:cTn dur="1" fill="hold" display="0" masterRel="nextClick" afterEffect="1"/>
                                        <p:tgtEl>
                                          <p:spTgt spid="75"/>
                                        </p:tgtEl>
                                        <p:attrNameLst>
                                          <p:attrName>style.visibility</p:attrName>
                                        </p:attrNameLst>
                                      </p:cBhvr>
                                      <p:to>
                                        <p:strVal val="hidden"/>
                                      </p:to>
                                    </p:set>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8"/>
                                        </p:tgtEl>
                                        <p:attrNameLst>
                                          <p:attrName>style.visibility</p:attrName>
                                        </p:attrNameLst>
                                      </p:cBhvr>
                                      <p:to>
                                        <p:strVal val="visible"/>
                                      </p:to>
                                    </p:set>
                                  </p:childTnLst>
                                  <p:subTnLst>
                                    <p:set>
                                      <p:cBhvr override="childStyle">
                                        <p:cTn dur="1" fill="hold" display="0" masterRel="nextClick" afterEffect="1"/>
                                        <p:tgtEl>
                                          <p:spTgt spid="68"/>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3"/>
                                        </p:tgtEl>
                                        <p:attrNameLst>
                                          <p:attrName>style.visibility</p:attrName>
                                        </p:attrNameLst>
                                      </p:cBhvr>
                                      <p:to>
                                        <p:strVal val="visible"/>
                                      </p:to>
                                    </p:set>
                                  </p:childTnLst>
                                  <p:subTnLst>
                                    <p:set>
                                      <p:cBhvr override="childStyle">
                                        <p:cTn dur="1" fill="hold" display="0" masterRel="nextClick" afterEffect="1"/>
                                        <p:tgtEl>
                                          <p:spTgt spid="63"/>
                                        </p:tgtEl>
                                        <p:attrNameLst>
                                          <p:attrName>style.visibility</p:attrName>
                                        </p:attrNameLst>
                                      </p:cBhvr>
                                      <p:to>
                                        <p:strVal val="hidden"/>
                                      </p:to>
                                    </p:set>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ángulo 78"/>
          <p:cNvSpPr/>
          <p:nvPr/>
        </p:nvSpPr>
        <p:spPr>
          <a:xfrm>
            <a:off x="5611317" y="1494877"/>
            <a:ext cx="1799660" cy="400110"/>
          </a:xfrm>
          <a:prstGeom prst="rect">
            <a:avLst/>
          </a:prstGeom>
        </p:spPr>
        <p:txBody>
          <a:bodyPr wrap="none">
            <a:spAutoFit/>
          </a:bodyPr>
          <a:lstStyle/>
          <a:p>
            <a:pPr algn="ctr"/>
            <a:r>
              <a:rPr lang="es-CL" sz="2000" dirty="0">
                <a:solidFill>
                  <a:schemeClr val="bg1"/>
                </a:solidFill>
                <a:latin typeface="Cambria"/>
                <a:cs typeface="Cambria"/>
              </a:rPr>
              <a:t>INFORMATICA</a:t>
            </a:r>
          </a:p>
        </p:txBody>
      </p:sp>
      <p:pic>
        <p:nvPicPr>
          <p:cNvPr id="4" name="Imagen 3">
            <a:extLst>
              <a:ext uri="{FF2B5EF4-FFF2-40B4-BE49-F238E27FC236}">
                <a16:creationId xmlns="" xmlns:a16="http://schemas.microsoft.com/office/drawing/2014/main" id="{E37338D5-37C6-4441-B5D6-7F54704F7EAC}"/>
              </a:ext>
            </a:extLst>
          </p:cNvPr>
          <p:cNvPicPr>
            <a:picLocks noChangeAspect="1"/>
          </p:cNvPicPr>
          <p:nvPr/>
        </p:nvPicPr>
        <p:blipFill rotWithShape="1">
          <a:blip r:embed="rId2"/>
          <a:srcRect l="1297" t="782" r="25650" b="21453"/>
          <a:stretch/>
        </p:blipFill>
        <p:spPr>
          <a:xfrm>
            <a:off x="248202" y="1936201"/>
            <a:ext cx="4192453" cy="2175851"/>
          </a:xfrm>
          <a:prstGeom prst="rect">
            <a:avLst/>
          </a:prstGeom>
        </p:spPr>
      </p:pic>
      <p:pic>
        <p:nvPicPr>
          <p:cNvPr id="5" name="Imagen 4">
            <a:extLst>
              <a:ext uri="{FF2B5EF4-FFF2-40B4-BE49-F238E27FC236}">
                <a16:creationId xmlns="" xmlns:a16="http://schemas.microsoft.com/office/drawing/2014/main" id="{AA6650D8-6F77-4669-8A34-4A0A8032B246}"/>
              </a:ext>
            </a:extLst>
          </p:cNvPr>
          <p:cNvPicPr>
            <a:picLocks noChangeAspect="1"/>
          </p:cNvPicPr>
          <p:nvPr/>
        </p:nvPicPr>
        <p:blipFill rotWithShape="1">
          <a:blip r:embed="rId3"/>
          <a:srcRect t="14563" r="32844" b="16531"/>
          <a:stretch/>
        </p:blipFill>
        <p:spPr>
          <a:xfrm>
            <a:off x="4193931" y="4153266"/>
            <a:ext cx="4475284" cy="2581642"/>
          </a:xfrm>
          <a:prstGeom prst="rect">
            <a:avLst/>
          </a:prstGeom>
        </p:spPr>
      </p:pic>
    </p:spTree>
    <p:extLst>
      <p:ext uri="{BB962C8B-B14F-4D97-AF65-F5344CB8AC3E}">
        <p14:creationId xmlns:p14="http://schemas.microsoft.com/office/powerpoint/2010/main" val="42721351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ángulo 78"/>
          <p:cNvSpPr/>
          <p:nvPr/>
        </p:nvSpPr>
        <p:spPr>
          <a:xfrm>
            <a:off x="5611317" y="1494877"/>
            <a:ext cx="1799660" cy="400110"/>
          </a:xfrm>
          <a:prstGeom prst="rect">
            <a:avLst/>
          </a:prstGeom>
        </p:spPr>
        <p:txBody>
          <a:bodyPr wrap="none">
            <a:spAutoFit/>
          </a:bodyPr>
          <a:lstStyle/>
          <a:p>
            <a:pPr algn="ctr"/>
            <a:r>
              <a:rPr lang="es-CL" sz="2000" dirty="0">
                <a:solidFill>
                  <a:schemeClr val="bg1"/>
                </a:solidFill>
                <a:latin typeface="Cambria"/>
                <a:cs typeface="Cambria"/>
              </a:rPr>
              <a:t>INFORMATICA</a:t>
            </a:r>
          </a:p>
        </p:txBody>
      </p:sp>
      <p:pic>
        <p:nvPicPr>
          <p:cNvPr id="6" name="Imagen 5">
            <a:extLst>
              <a:ext uri="{FF2B5EF4-FFF2-40B4-BE49-F238E27FC236}">
                <a16:creationId xmlns="" xmlns:a16="http://schemas.microsoft.com/office/drawing/2014/main" id="{6BD2D09E-AE3A-4D68-BD2E-C811C5A5EB9B}"/>
              </a:ext>
            </a:extLst>
          </p:cNvPr>
          <p:cNvPicPr>
            <a:picLocks noChangeAspect="1"/>
          </p:cNvPicPr>
          <p:nvPr/>
        </p:nvPicPr>
        <p:blipFill rotWithShape="1">
          <a:blip r:embed="rId2"/>
          <a:srcRect l="3025" t="7177" r="4326" b="16400"/>
          <a:stretch/>
        </p:blipFill>
        <p:spPr>
          <a:xfrm>
            <a:off x="334532" y="2071961"/>
            <a:ext cx="3626993" cy="1682886"/>
          </a:xfrm>
          <a:prstGeom prst="rect">
            <a:avLst/>
          </a:prstGeom>
        </p:spPr>
      </p:pic>
      <p:pic>
        <p:nvPicPr>
          <p:cNvPr id="7" name="Imagen 6">
            <a:extLst>
              <a:ext uri="{FF2B5EF4-FFF2-40B4-BE49-F238E27FC236}">
                <a16:creationId xmlns="" xmlns:a16="http://schemas.microsoft.com/office/drawing/2014/main" id="{23C1EBDD-775C-4FDE-819C-4FA5CB36D87A}"/>
              </a:ext>
            </a:extLst>
          </p:cNvPr>
          <p:cNvPicPr>
            <a:picLocks noChangeAspect="1"/>
          </p:cNvPicPr>
          <p:nvPr/>
        </p:nvPicPr>
        <p:blipFill rotWithShape="1">
          <a:blip r:embed="rId3"/>
          <a:srcRect l="1963" t="7177" b="17800"/>
          <a:stretch/>
        </p:blipFill>
        <p:spPr>
          <a:xfrm>
            <a:off x="4928219" y="2215998"/>
            <a:ext cx="3574929" cy="1538849"/>
          </a:xfrm>
          <a:prstGeom prst="rect">
            <a:avLst/>
          </a:prstGeom>
        </p:spPr>
      </p:pic>
      <p:pic>
        <p:nvPicPr>
          <p:cNvPr id="8" name="Imagen 7">
            <a:extLst>
              <a:ext uri="{FF2B5EF4-FFF2-40B4-BE49-F238E27FC236}">
                <a16:creationId xmlns="" xmlns:a16="http://schemas.microsoft.com/office/drawing/2014/main" id="{C1EE5870-AD73-42C6-83CD-1BAB06C8AFA1}"/>
              </a:ext>
            </a:extLst>
          </p:cNvPr>
          <p:cNvPicPr>
            <a:picLocks noChangeAspect="1"/>
          </p:cNvPicPr>
          <p:nvPr/>
        </p:nvPicPr>
        <p:blipFill rotWithShape="1">
          <a:blip r:embed="rId4"/>
          <a:srcRect l="12201" t="12963" r="16926" b="41747"/>
          <a:stretch/>
        </p:blipFill>
        <p:spPr>
          <a:xfrm>
            <a:off x="81722" y="3765311"/>
            <a:ext cx="3785230" cy="1360604"/>
          </a:xfrm>
          <a:prstGeom prst="rect">
            <a:avLst/>
          </a:prstGeom>
        </p:spPr>
      </p:pic>
      <p:pic>
        <p:nvPicPr>
          <p:cNvPr id="2" name="Imagen 1">
            <a:extLst>
              <a:ext uri="{FF2B5EF4-FFF2-40B4-BE49-F238E27FC236}">
                <a16:creationId xmlns="" xmlns:a16="http://schemas.microsoft.com/office/drawing/2014/main" id="{D1F74CD9-E985-42A3-999C-C7ED16C31A22}"/>
              </a:ext>
            </a:extLst>
          </p:cNvPr>
          <p:cNvPicPr>
            <a:picLocks noChangeAspect="1"/>
          </p:cNvPicPr>
          <p:nvPr/>
        </p:nvPicPr>
        <p:blipFill rotWithShape="1">
          <a:blip r:embed="rId5"/>
          <a:srcRect t="7436" b="43665"/>
          <a:stretch/>
        </p:blipFill>
        <p:spPr>
          <a:xfrm>
            <a:off x="0" y="5125915"/>
            <a:ext cx="6297156" cy="1732085"/>
          </a:xfrm>
          <a:prstGeom prst="rect">
            <a:avLst/>
          </a:prstGeom>
        </p:spPr>
      </p:pic>
      <p:pic>
        <p:nvPicPr>
          <p:cNvPr id="9" name="Imagen 8">
            <a:extLst>
              <a:ext uri="{FF2B5EF4-FFF2-40B4-BE49-F238E27FC236}">
                <a16:creationId xmlns="" xmlns:a16="http://schemas.microsoft.com/office/drawing/2014/main" id="{66928EBD-7EFA-49B1-9AF2-0FC970A29594}"/>
              </a:ext>
            </a:extLst>
          </p:cNvPr>
          <p:cNvPicPr>
            <a:picLocks noChangeAspect="1"/>
          </p:cNvPicPr>
          <p:nvPr/>
        </p:nvPicPr>
        <p:blipFill rotWithShape="1">
          <a:blip r:embed="rId6"/>
          <a:srcRect l="894" t="12396" b="34445"/>
          <a:stretch/>
        </p:blipFill>
        <p:spPr>
          <a:xfrm>
            <a:off x="3472962" y="3652273"/>
            <a:ext cx="5671038" cy="1711036"/>
          </a:xfrm>
          <a:prstGeom prst="rect">
            <a:avLst/>
          </a:prstGeom>
        </p:spPr>
      </p:pic>
    </p:spTree>
    <p:extLst>
      <p:ext uri="{BB962C8B-B14F-4D97-AF65-F5344CB8AC3E}">
        <p14:creationId xmlns:p14="http://schemas.microsoft.com/office/powerpoint/2010/main" val="4416018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ángulo 78"/>
          <p:cNvSpPr/>
          <p:nvPr/>
        </p:nvSpPr>
        <p:spPr>
          <a:xfrm>
            <a:off x="4881442" y="1494877"/>
            <a:ext cx="3259418" cy="400110"/>
          </a:xfrm>
          <a:prstGeom prst="rect">
            <a:avLst/>
          </a:prstGeom>
        </p:spPr>
        <p:txBody>
          <a:bodyPr wrap="none">
            <a:spAutoFit/>
          </a:bodyPr>
          <a:lstStyle/>
          <a:p>
            <a:pPr algn="ctr"/>
            <a:r>
              <a:rPr lang="es-CL" sz="2000" dirty="0">
                <a:solidFill>
                  <a:schemeClr val="bg1"/>
                </a:solidFill>
                <a:latin typeface="Cambria"/>
                <a:cs typeface="Cambria"/>
              </a:rPr>
              <a:t>CARACTERISTICAS CRIWEB</a:t>
            </a:r>
          </a:p>
        </p:txBody>
      </p:sp>
      <p:sp>
        <p:nvSpPr>
          <p:cNvPr id="3" name="2 CuadroTexto">
            <a:extLst>
              <a:ext uri="{FF2B5EF4-FFF2-40B4-BE49-F238E27FC236}">
                <a16:creationId xmlns="" xmlns:a16="http://schemas.microsoft.com/office/drawing/2014/main" id="{A01C2071-199F-4F05-8BF6-B295805ACA8D}"/>
              </a:ext>
            </a:extLst>
          </p:cNvPr>
          <p:cNvSpPr txBox="1"/>
          <p:nvPr/>
        </p:nvSpPr>
        <p:spPr>
          <a:xfrm>
            <a:off x="254977" y="1972012"/>
            <a:ext cx="8528538" cy="2343590"/>
          </a:xfrm>
          <a:prstGeom prst="rect">
            <a:avLst/>
          </a:prstGeom>
          <a:solidFill>
            <a:schemeClr val="bg1"/>
          </a:solidFill>
        </p:spPr>
        <p:txBody>
          <a:bodyPr wrap="square" rtlCol="0">
            <a:spAutoFit/>
          </a:bodyPr>
          <a:lstStyle/>
          <a:p>
            <a:pPr algn="just">
              <a:lnSpc>
                <a:spcPct val="150000"/>
              </a:lnSpc>
            </a:pPr>
            <a:r>
              <a:rPr lang="es-CL" sz="2000" dirty="0">
                <a:solidFill>
                  <a:schemeClr val="accent1">
                    <a:lumMod val="75000"/>
                  </a:schemeClr>
                </a:solidFill>
                <a:latin typeface="Cambria"/>
                <a:cs typeface="Cambria"/>
              </a:rPr>
              <a:t>Administra agendas de profesionales, asistencia de pacientes, ficha clínica electrónica, diagnósticos clínicos, ficha nutricional, ficha social, sistema de escalas de evaluación.</a:t>
            </a:r>
          </a:p>
          <a:p>
            <a:pPr algn="just">
              <a:lnSpc>
                <a:spcPct val="150000"/>
              </a:lnSpc>
            </a:pPr>
            <a:r>
              <a:rPr lang="es-CL" sz="2000" dirty="0">
                <a:solidFill>
                  <a:schemeClr val="accent1">
                    <a:lumMod val="75000"/>
                  </a:schemeClr>
                </a:solidFill>
                <a:latin typeface="Cambria"/>
                <a:cs typeface="Cambria"/>
              </a:rPr>
              <a:t>Cuanta con módulos de educación para matriculas de alumnos, convenios de pago servicio social, órtesis y tesorería.</a:t>
            </a:r>
          </a:p>
        </p:txBody>
      </p:sp>
      <p:pic>
        <p:nvPicPr>
          <p:cNvPr id="2" name="Imagen 1">
            <a:extLst>
              <a:ext uri="{FF2B5EF4-FFF2-40B4-BE49-F238E27FC236}">
                <a16:creationId xmlns="" xmlns:a16="http://schemas.microsoft.com/office/drawing/2014/main" id="{0011205E-7C39-44F0-869B-327EB3D78795}"/>
              </a:ext>
            </a:extLst>
          </p:cNvPr>
          <p:cNvPicPr>
            <a:picLocks noChangeAspect="1"/>
          </p:cNvPicPr>
          <p:nvPr/>
        </p:nvPicPr>
        <p:blipFill rotWithShape="1">
          <a:blip r:embed="rId2"/>
          <a:srcRect t="6410" b="32762"/>
          <a:stretch/>
        </p:blipFill>
        <p:spPr>
          <a:xfrm>
            <a:off x="897778" y="4315602"/>
            <a:ext cx="7015298" cy="2400300"/>
          </a:xfrm>
          <a:prstGeom prst="rect">
            <a:avLst/>
          </a:prstGeom>
        </p:spPr>
      </p:pic>
    </p:spTree>
    <p:extLst>
      <p:ext uri="{BB962C8B-B14F-4D97-AF65-F5344CB8AC3E}">
        <p14:creationId xmlns:p14="http://schemas.microsoft.com/office/powerpoint/2010/main" val="9256779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ángulo 78"/>
          <p:cNvSpPr/>
          <p:nvPr/>
        </p:nvSpPr>
        <p:spPr>
          <a:xfrm>
            <a:off x="5201500" y="1494877"/>
            <a:ext cx="2619308" cy="400110"/>
          </a:xfrm>
          <a:prstGeom prst="rect">
            <a:avLst/>
          </a:prstGeom>
        </p:spPr>
        <p:txBody>
          <a:bodyPr wrap="none">
            <a:spAutoFit/>
          </a:bodyPr>
          <a:lstStyle/>
          <a:p>
            <a:pPr algn="ctr"/>
            <a:r>
              <a:rPr lang="es-CL" sz="2000" dirty="0">
                <a:solidFill>
                  <a:schemeClr val="bg1"/>
                </a:solidFill>
                <a:latin typeface="Cambria"/>
                <a:cs typeface="Cambria"/>
              </a:rPr>
              <a:t>SISTEMA ACTIVO FIJO</a:t>
            </a:r>
          </a:p>
        </p:txBody>
      </p:sp>
      <p:sp>
        <p:nvSpPr>
          <p:cNvPr id="3" name="2 CuadroTexto">
            <a:extLst>
              <a:ext uri="{FF2B5EF4-FFF2-40B4-BE49-F238E27FC236}">
                <a16:creationId xmlns="" xmlns:a16="http://schemas.microsoft.com/office/drawing/2014/main" id="{A01C2071-199F-4F05-8BF6-B295805ACA8D}"/>
              </a:ext>
            </a:extLst>
          </p:cNvPr>
          <p:cNvSpPr txBox="1"/>
          <p:nvPr/>
        </p:nvSpPr>
        <p:spPr>
          <a:xfrm>
            <a:off x="254977" y="1972012"/>
            <a:ext cx="8528538" cy="496931"/>
          </a:xfrm>
          <a:prstGeom prst="rect">
            <a:avLst/>
          </a:prstGeom>
          <a:solidFill>
            <a:schemeClr val="bg1"/>
          </a:solidFill>
        </p:spPr>
        <p:txBody>
          <a:bodyPr wrap="square" rtlCol="0">
            <a:spAutoFit/>
          </a:bodyPr>
          <a:lstStyle/>
          <a:p>
            <a:pPr algn="just">
              <a:lnSpc>
                <a:spcPct val="150000"/>
              </a:lnSpc>
            </a:pPr>
            <a:r>
              <a:rPr lang="es-CL" sz="2000" dirty="0">
                <a:solidFill>
                  <a:schemeClr val="accent1">
                    <a:lumMod val="75000"/>
                  </a:schemeClr>
                </a:solidFill>
                <a:latin typeface="Cambria"/>
                <a:cs typeface="Cambria"/>
              </a:rPr>
              <a:t>Desarrollo de sistema de activo fijo</a:t>
            </a:r>
          </a:p>
        </p:txBody>
      </p:sp>
      <p:pic>
        <p:nvPicPr>
          <p:cNvPr id="5" name="Imagen 4">
            <a:extLst>
              <a:ext uri="{FF2B5EF4-FFF2-40B4-BE49-F238E27FC236}">
                <a16:creationId xmlns="" xmlns:a16="http://schemas.microsoft.com/office/drawing/2014/main" id="{1E3C0F19-E74E-4589-B9E5-06D4C1B6BF3D}"/>
              </a:ext>
            </a:extLst>
          </p:cNvPr>
          <p:cNvPicPr>
            <a:picLocks noChangeAspect="1"/>
          </p:cNvPicPr>
          <p:nvPr/>
        </p:nvPicPr>
        <p:blipFill rotWithShape="1">
          <a:blip r:embed="rId2"/>
          <a:srcRect t="7177" r="54725" b="38800"/>
          <a:stretch/>
        </p:blipFill>
        <p:spPr>
          <a:xfrm>
            <a:off x="5220072" y="2193505"/>
            <a:ext cx="3528392" cy="2368222"/>
          </a:xfrm>
          <a:prstGeom prst="rect">
            <a:avLst/>
          </a:prstGeom>
        </p:spPr>
      </p:pic>
      <p:pic>
        <p:nvPicPr>
          <p:cNvPr id="6" name="Imagen 5">
            <a:extLst>
              <a:ext uri="{FF2B5EF4-FFF2-40B4-BE49-F238E27FC236}">
                <a16:creationId xmlns="" xmlns:a16="http://schemas.microsoft.com/office/drawing/2014/main" id="{ADF9A9DC-030D-4E02-A8A6-53E01ACF241B}"/>
              </a:ext>
            </a:extLst>
          </p:cNvPr>
          <p:cNvPicPr>
            <a:picLocks noChangeAspect="1"/>
          </p:cNvPicPr>
          <p:nvPr/>
        </p:nvPicPr>
        <p:blipFill rotWithShape="1">
          <a:blip r:embed="rId3"/>
          <a:srcRect l="39763" t="10800" r="39250" b="75071"/>
          <a:stretch/>
        </p:blipFill>
        <p:spPr>
          <a:xfrm>
            <a:off x="5076056" y="4857102"/>
            <a:ext cx="2859552" cy="1082885"/>
          </a:xfrm>
          <a:prstGeom prst="rect">
            <a:avLst/>
          </a:prstGeom>
        </p:spPr>
      </p:pic>
      <p:pic>
        <p:nvPicPr>
          <p:cNvPr id="7" name="Imagen 6">
            <a:extLst>
              <a:ext uri="{FF2B5EF4-FFF2-40B4-BE49-F238E27FC236}">
                <a16:creationId xmlns="" xmlns:a16="http://schemas.microsoft.com/office/drawing/2014/main" id="{1990D93A-D02C-44AE-93D0-2946B5D395D6}"/>
              </a:ext>
            </a:extLst>
          </p:cNvPr>
          <p:cNvPicPr>
            <a:picLocks noChangeAspect="1"/>
          </p:cNvPicPr>
          <p:nvPr/>
        </p:nvPicPr>
        <p:blipFill rotWithShape="1">
          <a:blip r:embed="rId4"/>
          <a:srcRect t="5179" r="57315" b="40201"/>
          <a:stretch/>
        </p:blipFill>
        <p:spPr>
          <a:xfrm>
            <a:off x="531722" y="3789650"/>
            <a:ext cx="3903160" cy="2809380"/>
          </a:xfrm>
          <a:prstGeom prst="rect">
            <a:avLst/>
          </a:prstGeom>
        </p:spPr>
      </p:pic>
    </p:spTree>
    <p:extLst>
      <p:ext uri="{BB962C8B-B14F-4D97-AF65-F5344CB8AC3E}">
        <p14:creationId xmlns:p14="http://schemas.microsoft.com/office/powerpoint/2010/main" val="40627096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ángulo 78"/>
          <p:cNvSpPr/>
          <p:nvPr/>
        </p:nvSpPr>
        <p:spPr>
          <a:xfrm>
            <a:off x="5554769" y="1494877"/>
            <a:ext cx="1912768" cy="400110"/>
          </a:xfrm>
          <a:prstGeom prst="rect">
            <a:avLst/>
          </a:prstGeom>
        </p:spPr>
        <p:txBody>
          <a:bodyPr wrap="none">
            <a:spAutoFit/>
          </a:bodyPr>
          <a:lstStyle/>
          <a:p>
            <a:pPr algn="ctr"/>
            <a:r>
              <a:rPr lang="es-CL" sz="2000">
                <a:solidFill>
                  <a:schemeClr val="bg1"/>
                </a:solidFill>
                <a:latin typeface="Cambria"/>
                <a:cs typeface="Cambria"/>
              </a:rPr>
              <a:t>SISTEMA RRHH</a:t>
            </a:r>
            <a:endParaRPr lang="es-CL" sz="2000" dirty="0">
              <a:solidFill>
                <a:schemeClr val="bg1"/>
              </a:solidFill>
              <a:latin typeface="Cambria"/>
              <a:cs typeface="Cambria"/>
            </a:endParaRPr>
          </a:p>
        </p:txBody>
      </p:sp>
      <p:sp>
        <p:nvSpPr>
          <p:cNvPr id="3" name="2 CuadroTexto">
            <a:extLst>
              <a:ext uri="{FF2B5EF4-FFF2-40B4-BE49-F238E27FC236}">
                <a16:creationId xmlns="" xmlns:a16="http://schemas.microsoft.com/office/drawing/2014/main" id="{A01C2071-199F-4F05-8BF6-B295805ACA8D}"/>
              </a:ext>
            </a:extLst>
          </p:cNvPr>
          <p:cNvSpPr txBox="1"/>
          <p:nvPr/>
        </p:nvSpPr>
        <p:spPr>
          <a:xfrm>
            <a:off x="254977" y="1972012"/>
            <a:ext cx="8528538" cy="1420261"/>
          </a:xfrm>
          <a:prstGeom prst="rect">
            <a:avLst/>
          </a:prstGeom>
          <a:solidFill>
            <a:schemeClr val="bg1"/>
          </a:solidFill>
        </p:spPr>
        <p:txBody>
          <a:bodyPr wrap="square" rtlCol="0">
            <a:spAutoFit/>
          </a:bodyPr>
          <a:lstStyle/>
          <a:p>
            <a:pPr algn="just">
              <a:lnSpc>
                <a:spcPct val="150000"/>
              </a:lnSpc>
            </a:pPr>
            <a:r>
              <a:rPr lang="es-CL" sz="2000" dirty="0">
                <a:solidFill>
                  <a:schemeClr val="accent1">
                    <a:lumMod val="75000"/>
                  </a:schemeClr>
                </a:solidFill>
                <a:latin typeface="Cambria"/>
                <a:cs typeface="Cambria"/>
              </a:rPr>
              <a:t>Desarrollo de sistema de presupuesto y honorario RRHH, migra de Softland libro de remuneraciones, emite reportes consolidados por sede, empresa, y tiene un módulo de honorarios y reemplazos</a:t>
            </a:r>
          </a:p>
        </p:txBody>
      </p:sp>
      <p:pic>
        <p:nvPicPr>
          <p:cNvPr id="9" name="Imagen 8">
            <a:extLst>
              <a:ext uri="{FF2B5EF4-FFF2-40B4-BE49-F238E27FC236}">
                <a16:creationId xmlns="" xmlns:a16="http://schemas.microsoft.com/office/drawing/2014/main" id="{431E2169-C00F-4245-A0EB-E3EE85671428}"/>
              </a:ext>
            </a:extLst>
          </p:cNvPr>
          <p:cNvPicPr>
            <a:picLocks noChangeAspect="1"/>
          </p:cNvPicPr>
          <p:nvPr/>
        </p:nvPicPr>
        <p:blipFill rotWithShape="1">
          <a:blip r:embed="rId2"/>
          <a:srcRect t="9400" r="45375" b="54711"/>
          <a:stretch/>
        </p:blipFill>
        <p:spPr>
          <a:xfrm>
            <a:off x="343617" y="3456381"/>
            <a:ext cx="4994909" cy="1845940"/>
          </a:xfrm>
          <a:prstGeom prst="rect">
            <a:avLst/>
          </a:prstGeom>
        </p:spPr>
      </p:pic>
      <p:pic>
        <p:nvPicPr>
          <p:cNvPr id="8" name="Imagen 7">
            <a:extLst>
              <a:ext uri="{FF2B5EF4-FFF2-40B4-BE49-F238E27FC236}">
                <a16:creationId xmlns="" xmlns:a16="http://schemas.microsoft.com/office/drawing/2014/main" id="{37E521ED-A0B6-4F4A-90CD-7413D5805F52}"/>
              </a:ext>
            </a:extLst>
          </p:cNvPr>
          <p:cNvPicPr>
            <a:picLocks noChangeAspect="1"/>
          </p:cNvPicPr>
          <p:nvPr/>
        </p:nvPicPr>
        <p:blipFill>
          <a:blip r:embed="rId3"/>
          <a:stretch>
            <a:fillRect/>
          </a:stretch>
        </p:blipFill>
        <p:spPr>
          <a:xfrm>
            <a:off x="4519246" y="3581861"/>
            <a:ext cx="4478210" cy="1594979"/>
          </a:xfrm>
          <a:prstGeom prst="rect">
            <a:avLst/>
          </a:prstGeom>
        </p:spPr>
      </p:pic>
      <p:pic>
        <p:nvPicPr>
          <p:cNvPr id="10" name="Imagen 9">
            <a:extLst>
              <a:ext uri="{FF2B5EF4-FFF2-40B4-BE49-F238E27FC236}">
                <a16:creationId xmlns="" xmlns:a16="http://schemas.microsoft.com/office/drawing/2014/main" id="{24AB27E1-02CA-42DB-B457-BCAEDDB9DCCF}"/>
              </a:ext>
            </a:extLst>
          </p:cNvPr>
          <p:cNvPicPr>
            <a:picLocks noChangeAspect="1"/>
          </p:cNvPicPr>
          <p:nvPr/>
        </p:nvPicPr>
        <p:blipFill rotWithShape="1">
          <a:blip r:embed="rId4"/>
          <a:srcRect t="20601" r="5900" b="49526"/>
          <a:stretch/>
        </p:blipFill>
        <p:spPr>
          <a:xfrm>
            <a:off x="682759" y="5550939"/>
            <a:ext cx="6835335" cy="1220601"/>
          </a:xfrm>
          <a:prstGeom prst="rect">
            <a:avLst/>
          </a:prstGeom>
        </p:spPr>
      </p:pic>
    </p:spTree>
    <p:extLst>
      <p:ext uri="{BB962C8B-B14F-4D97-AF65-F5344CB8AC3E}">
        <p14:creationId xmlns:p14="http://schemas.microsoft.com/office/powerpoint/2010/main" val="36500063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ángulo 78"/>
          <p:cNvSpPr/>
          <p:nvPr/>
        </p:nvSpPr>
        <p:spPr>
          <a:xfrm>
            <a:off x="5445573" y="1494877"/>
            <a:ext cx="2131161" cy="400110"/>
          </a:xfrm>
          <a:prstGeom prst="rect">
            <a:avLst/>
          </a:prstGeom>
        </p:spPr>
        <p:txBody>
          <a:bodyPr wrap="none">
            <a:spAutoFit/>
          </a:bodyPr>
          <a:lstStyle/>
          <a:p>
            <a:pPr algn="ctr"/>
            <a:r>
              <a:rPr lang="es-CL" sz="2000" dirty="0">
                <a:solidFill>
                  <a:schemeClr val="bg1"/>
                </a:solidFill>
                <a:latin typeface="Cambria"/>
                <a:cs typeface="Cambria"/>
              </a:rPr>
              <a:t>OTROS SISTEMAS</a:t>
            </a:r>
          </a:p>
        </p:txBody>
      </p:sp>
      <p:sp>
        <p:nvSpPr>
          <p:cNvPr id="3" name="2 CuadroTexto">
            <a:extLst>
              <a:ext uri="{FF2B5EF4-FFF2-40B4-BE49-F238E27FC236}">
                <a16:creationId xmlns="" xmlns:a16="http://schemas.microsoft.com/office/drawing/2014/main" id="{A01C2071-199F-4F05-8BF6-B295805ACA8D}"/>
              </a:ext>
            </a:extLst>
          </p:cNvPr>
          <p:cNvSpPr txBox="1"/>
          <p:nvPr/>
        </p:nvSpPr>
        <p:spPr>
          <a:xfrm>
            <a:off x="254977" y="1972012"/>
            <a:ext cx="8528538" cy="4708981"/>
          </a:xfrm>
          <a:prstGeom prst="rect">
            <a:avLst/>
          </a:prstGeom>
          <a:solidFill>
            <a:schemeClr val="bg1"/>
          </a:solidFill>
        </p:spPr>
        <p:txBody>
          <a:bodyPr wrap="square" rtlCol="0">
            <a:spAutoFit/>
          </a:bodyPr>
          <a:lstStyle/>
          <a:p>
            <a:pPr algn="just">
              <a:lnSpc>
                <a:spcPct val="150000"/>
              </a:lnSpc>
            </a:pPr>
            <a:r>
              <a:rPr lang="es-CL" sz="2000" dirty="0">
                <a:solidFill>
                  <a:schemeClr val="accent1">
                    <a:lumMod val="75000"/>
                  </a:schemeClr>
                </a:solidFill>
                <a:latin typeface="Cambria"/>
                <a:cs typeface="Cambria"/>
              </a:rPr>
              <a:t>- Desarrollo de Biblioteca Virtual para Profesionales, con más de 10 giga en información clínica. Fue desarrollada por el Área Informática, pero es alimentada por profesionales del Área Terapias y Área Médica.</a:t>
            </a:r>
          </a:p>
          <a:p>
            <a:pPr algn="just">
              <a:lnSpc>
                <a:spcPct val="150000"/>
              </a:lnSpc>
            </a:pPr>
            <a:r>
              <a:rPr lang="es-CL" sz="2000" dirty="0">
                <a:solidFill>
                  <a:schemeClr val="accent1">
                    <a:lumMod val="75000"/>
                  </a:schemeClr>
                </a:solidFill>
                <a:latin typeface="Cambria"/>
                <a:cs typeface="Cambria"/>
              </a:rPr>
              <a:t>- Desarrollo de sistema presupuestario para Dirección y Sub-dirección de Administración y Finanzas, que permite administrar el presupuesto de la Corporación para ver los avances mensuales de gastos versus ingresos.</a:t>
            </a:r>
          </a:p>
          <a:p>
            <a:pPr algn="just">
              <a:lnSpc>
                <a:spcPct val="150000"/>
              </a:lnSpc>
            </a:pPr>
            <a:r>
              <a:rPr lang="es-CL" sz="2000" dirty="0">
                <a:solidFill>
                  <a:schemeClr val="accent1">
                    <a:lumMod val="75000"/>
                  </a:schemeClr>
                </a:solidFill>
                <a:latin typeface="Cambria"/>
                <a:cs typeface="Cambria"/>
              </a:rPr>
              <a:t>- Intranet institucional en línea con los 3 centros, que contiene la información de los procedimientos institucionales solicitados por CARF.</a:t>
            </a:r>
          </a:p>
          <a:p>
            <a:pPr algn="just">
              <a:lnSpc>
                <a:spcPct val="150000"/>
              </a:lnSpc>
            </a:pPr>
            <a:r>
              <a:rPr lang="es-CL" sz="2000" dirty="0">
                <a:solidFill>
                  <a:schemeClr val="accent1">
                    <a:lumMod val="75000"/>
                  </a:schemeClr>
                </a:solidFill>
                <a:latin typeface="Cambria"/>
                <a:cs typeface="Cambria"/>
              </a:rPr>
              <a:t>- Sistema de Mantención y Pedidos</a:t>
            </a:r>
          </a:p>
          <a:p>
            <a:pPr marL="342900" indent="-342900" algn="just">
              <a:lnSpc>
                <a:spcPct val="150000"/>
              </a:lnSpc>
              <a:buFontTx/>
              <a:buChar char="-"/>
            </a:pPr>
            <a:r>
              <a:rPr lang="es-CL" sz="2000" dirty="0">
                <a:solidFill>
                  <a:schemeClr val="accent1">
                    <a:lumMod val="75000"/>
                  </a:schemeClr>
                </a:solidFill>
                <a:latin typeface="Cambria"/>
                <a:cs typeface="Cambria"/>
              </a:rPr>
              <a:t>Sistema de Acta de reuniones</a:t>
            </a:r>
          </a:p>
        </p:txBody>
      </p:sp>
    </p:spTree>
    <p:extLst>
      <p:ext uri="{BB962C8B-B14F-4D97-AF65-F5344CB8AC3E}">
        <p14:creationId xmlns:p14="http://schemas.microsoft.com/office/powerpoint/2010/main" val="20970209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ángulo 78"/>
          <p:cNvSpPr/>
          <p:nvPr/>
        </p:nvSpPr>
        <p:spPr>
          <a:xfrm>
            <a:off x="5631844" y="1494877"/>
            <a:ext cx="1758623" cy="400110"/>
          </a:xfrm>
          <a:prstGeom prst="rect">
            <a:avLst/>
          </a:prstGeom>
        </p:spPr>
        <p:txBody>
          <a:bodyPr wrap="none">
            <a:spAutoFit/>
          </a:bodyPr>
          <a:lstStyle/>
          <a:p>
            <a:pPr algn="ctr"/>
            <a:r>
              <a:rPr lang="es-CL" sz="2000" dirty="0">
                <a:solidFill>
                  <a:schemeClr val="bg1"/>
                </a:solidFill>
                <a:latin typeface="Cambria"/>
                <a:cs typeface="Cambria"/>
              </a:rPr>
              <a:t>PÁGINAS WEB</a:t>
            </a:r>
          </a:p>
        </p:txBody>
      </p:sp>
      <p:sp>
        <p:nvSpPr>
          <p:cNvPr id="3" name="2 CuadroTexto">
            <a:extLst>
              <a:ext uri="{FF2B5EF4-FFF2-40B4-BE49-F238E27FC236}">
                <a16:creationId xmlns="" xmlns:a16="http://schemas.microsoft.com/office/drawing/2014/main" id="{A01C2071-199F-4F05-8BF6-B295805ACA8D}"/>
              </a:ext>
            </a:extLst>
          </p:cNvPr>
          <p:cNvSpPr txBox="1"/>
          <p:nvPr/>
        </p:nvSpPr>
        <p:spPr>
          <a:xfrm>
            <a:off x="254977" y="1972012"/>
            <a:ext cx="8528538" cy="2805255"/>
          </a:xfrm>
          <a:prstGeom prst="rect">
            <a:avLst/>
          </a:prstGeom>
          <a:solidFill>
            <a:schemeClr val="bg1"/>
          </a:solidFill>
        </p:spPr>
        <p:txBody>
          <a:bodyPr wrap="square" rtlCol="0">
            <a:spAutoFit/>
          </a:bodyPr>
          <a:lstStyle/>
          <a:p>
            <a:pPr algn="just">
              <a:lnSpc>
                <a:spcPct val="150000"/>
              </a:lnSpc>
            </a:pPr>
            <a:r>
              <a:rPr lang="es-CL" sz="2000" dirty="0">
                <a:solidFill>
                  <a:schemeClr val="accent1">
                    <a:lumMod val="75000"/>
                  </a:schemeClr>
                </a:solidFill>
                <a:latin typeface="Cambria"/>
                <a:cs typeface="Cambria"/>
              </a:rPr>
              <a:t>Desarrollos de Paginas Web</a:t>
            </a:r>
          </a:p>
          <a:p>
            <a:pPr algn="just">
              <a:lnSpc>
                <a:spcPct val="150000"/>
              </a:lnSpc>
            </a:pPr>
            <a:r>
              <a:rPr lang="es-CL" sz="2000" dirty="0">
                <a:solidFill>
                  <a:schemeClr val="accent1">
                    <a:lumMod val="75000"/>
                  </a:schemeClr>
                </a:solidFill>
                <a:latin typeface="Cambria"/>
                <a:cs typeface="Cambria"/>
              </a:rPr>
              <a:t>Rehabilitamos.org</a:t>
            </a:r>
          </a:p>
          <a:p>
            <a:pPr algn="just">
              <a:lnSpc>
                <a:spcPct val="150000"/>
              </a:lnSpc>
            </a:pPr>
            <a:r>
              <a:rPr lang="es-CL" sz="2000" dirty="0">
                <a:solidFill>
                  <a:schemeClr val="accent1">
                    <a:lumMod val="75000"/>
                  </a:schemeClr>
                </a:solidFill>
                <a:latin typeface="Cambria"/>
                <a:cs typeface="Cambria"/>
              </a:rPr>
              <a:t>Aldid.org</a:t>
            </a:r>
          </a:p>
          <a:p>
            <a:pPr algn="just">
              <a:lnSpc>
                <a:spcPct val="150000"/>
              </a:lnSpc>
            </a:pPr>
            <a:r>
              <a:rPr lang="es-CL" sz="2000" dirty="0">
                <a:solidFill>
                  <a:schemeClr val="accent1">
                    <a:lumMod val="75000"/>
                  </a:schemeClr>
                </a:solidFill>
                <a:latin typeface="Cambria"/>
                <a:cs typeface="Cambria"/>
              </a:rPr>
              <a:t>Somoschileguatemala.cl</a:t>
            </a:r>
          </a:p>
          <a:p>
            <a:pPr algn="just">
              <a:lnSpc>
                <a:spcPct val="150000"/>
              </a:lnSpc>
            </a:pPr>
            <a:r>
              <a:rPr lang="es-CL" sz="2000" dirty="0">
                <a:solidFill>
                  <a:schemeClr val="accent1">
                    <a:lumMod val="75000"/>
                  </a:schemeClr>
                </a:solidFill>
                <a:latin typeface="Cambria"/>
                <a:cs typeface="Cambria"/>
              </a:rPr>
              <a:t>Leonescruzdelsur.cl</a:t>
            </a:r>
          </a:p>
          <a:p>
            <a:pPr algn="just">
              <a:lnSpc>
                <a:spcPct val="150000"/>
              </a:lnSpc>
            </a:pPr>
            <a:endParaRPr lang="es-CL" sz="2000" dirty="0">
              <a:solidFill>
                <a:schemeClr val="accent1">
                  <a:lumMod val="75000"/>
                </a:schemeClr>
              </a:solidFill>
              <a:latin typeface="Cambria"/>
              <a:cs typeface="Cambria"/>
            </a:endParaRPr>
          </a:p>
        </p:txBody>
      </p:sp>
      <p:pic>
        <p:nvPicPr>
          <p:cNvPr id="4" name="Imagen 3">
            <a:extLst>
              <a:ext uri="{FF2B5EF4-FFF2-40B4-BE49-F238E27FC236}">
                <a16:creationId xmlns="" xmlns:a16="http://schemas.microsoft.com/office/drawing/2014/main" id="{E40F6A8E-B794-4518-AE75-CC746F26B739}"/>
              </a:ext>
            </a:extLst>
          </p:cNvPr>
          <p:cNvPicPr>
            <a:picLocks noChangeAspect="1"/>
          </p:cNvPicPr>
          <p:nvPr/>
        </p:nvPicPr>
        <p:blipFill rotWithShape="1">
          <a:blip r:embed="rId2"/>
          <a:srcRect l="1963" t="5180" b="5201"/>
          <a:stretch/>
        </p:blipFill>
        <p:spPr>
          <a:xfrm>
            <a:off x="4769813" y="2223122"/>
            <a:ext cx="4201132" cy="2160241"/>
          </a:xfrm>
          <a:prstGeom prst="rect">
            <a:avLst/>
          </a:prstGeom>
        </p:spPr>
      </p:pic>
      <p:pic>
        <p:nvPicPr>
          <p:cNvPr id="5" name="Imagen 4">
            <a:extLst>
              <a:ext uri="{FF2B5EF4-FFF2-40B4-BE49-F238E27FC236}">
                <a16:creationId xmlns="" xmlns:a16="http://schemas.microsoft.com/office/drawing/2014/main" id="{200F8CA3-25FF-43C7-A898-8858D704E248}"/>
              </a:ext>
            </a:extLst>
          </p:cNvPr>
          <p:cNvPicPr>
            <a:picLocks noChangeAspect="1"/>
          </p:cNvPicPr>
          <p:nvPr/>
        </p:nvPicPr>
        <p:blipFill rotWithShape="1">
          <a:blip r:embed="rId3"/>
          <a:srcRect l="18259" t="5179" r="20076" b="6601"/>
          <a:stretch/>
        </p:blipFill>
        <p:spPr>
          <a:xfrm>
            <a:off x="254977" y="4333067"/>
            <a:ext cx="2776864" cy="2234610"/>
          </a:xfrm>
          <a:prstGeom prst="rect">
            <a:avLst/>
          </a:prstGeom>
        </p:spPr>
      </p:pic>
      <p:pic>
        <p:nvPicPr>
          <p:cNvPr id="6" name="Imagen 5">
            <a:extLst>
              <a:ext uri="{FF2B5EF4-FFF2-40B4-BE49-F238E27FC236}">
                <a16:creationId xmlns="" xmlns:a16="http://schemas.microsoft.com/office/drawing/2014/main" id="{B62891CC-B9B9-4F77-BEB9-D1E355459452}"/>
              </a:ext>
            </a:extLst>
          </p:cNvPr>
          <p:cNvPicPr>
            <a:picLocks noChangeAspect="1"/>
          </p:cNvPicPr>
          <p:nvPr/>
        </p:nvPicPr>
        <p:blipFill rotWithShape="1">
          <a:blip r:embed="rId4"/>
          <a:srcRect l="24013" t="7176" r="24801" b="6602"/>
          <a:stretch/>
        </p:blipFill>
        <p:spPr>
          <a:xfrm>
            <a:off x="6714436" y="4348170"/>
            <a:ext cx="2355888" cy="2232247"/>
          </a:xfrm>
          <a:prstGeom prst="rect">
            <a:avLst/>
          </a:prstGeom>
        </p:spPr>
      </p:pic>
      <p:pic>
        <p:nvPicPr>
          <p:cNvPr id="7" name="Imagen 6">
            <a:extLst>
              <a:ext uri="{FF2B5EF4-FFF2-40B4-BE49-F238E27FC236}">
                <a16:creationId xmlns="" xmlns:a16="http://schemas.microsoft.com/office/drawing/2014/main" id="{074CBDB3-3DC6-424F-8E8F-25248C8CABED}"/>
              </a:ext>
            </a:extLst>
          </p:cNvPr>
          <p:cNvPicPr>
            <a:picLocks noChangeAspect="1"/>
          </p:cNvPicPr>
          <p:nvPr/>
        </p:nvPicPr>
        <p:blipFill rotWithShape="1">
          <a:blip r:embed="rId5"/>
          <a:srcRect l="19288" t="4333" r="20075" b="25920"/>
          <a:stretch/>
        </p:blipFill>
        <p:spPr>
          <a:xfrm>
            <a:off x="3179914" y="4333067"/>
            <a:ext cx="3303012" cy="2137073"/>
          </a:xfrm>
          <a:prstGeom prst="rect">
            <a:avLst/>
          </a:prstGeom>
        </p:spPr>
      </p:pic>
    </p:spTree>
    <p:extLst>
      <p:ext uri="{BB962C8B-B14F-4D97-AF65-F5344CB8AC3E}">
        <p14:creationId xmlns:p14="http://schemas.microsoft.com/office/powerpoint/2010/main" val="21411300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54646" y="2946775"/>
            <a:ext cx="6083994" cy="1111073"/>
          </a:xfrm>
          <a:prstGeom prst="rect">
            <a:avLst/>
          </a:prstGeom>
          <a:noFill/>
        </p:spPr>
        <p:txBody>
          <a:bodyPr wrap="square" rtlCol="0">
            <a:spAutoFit/>
          </a:bodyPr>
          <a:lstStyle/>
          <a:p>
            <a:pPr algn="ctr">
              <a:lnSpc>
                <a:spcPct val="130000"/>
              </a:lnSpc>
            </a:pPr>
            <a:r>
              <a:rPr lang="es-ES_tradnl" sz="2400" b="1" dirty="0" smtClean="0">
                <a:solidFill>
                  <a:schemeClr val="bg1">
                    <a:lumMod val="50000"/>
                  </a:schemeClr>
                </a:solidFill>
                <a:latin typeface="Cambria"/>
                <a:cs typeface="Cambria"/>
              </a:rPr>
              <a:t>Presentación</a:t>
            </a:r>
          </a:p>
          <a:p>
            <a:pPr algn="ctr">
              <a:lnSpc>
                <a:spcPct val="130000"/>
              </a:lnSpc>
            </a:pPr>
            <a:r>
              <a:rPr lang="es-ES_tradnl" sz="2400" b="1" dirty="0" smtClean="0">
                <a:solidFill>
                  <a:schemeClr val="bg1">
                    <a:lumMod val="50000"/>
                  </a:schemeClr>
                </a:solidFill>
                <a:latin typeface="Cambria"/>
                <a:cs typeface="Cambria"/>
              </a:rPr>
              <a:t> </a:t>
            </a:r>
            <a:r>
              <a:rPr lang="es-ES_tradnl" sz="2800" b="1" dirty="0" smtClean="0">
                <a:solidFill>
                  <a:schemeClr val="bg1">
                    <a:lumMod val="50000"/>
                  </a:schemeClr>
                </a:solidFill>
                <a:latin typeface="Cambria"/>
                <a:cs typeface="Cambria"/>
              </a:rPr>
              <a:t>“Escuela Especial”</a:t>
            </a:r>
          </a:p>
        </p:txBody>
      </p:sp>
    </p:spTree>
    <p:extLst>
      <p:ext uri="{BB962C8B-B14F-4D97-AF65-F5344CB8AC3E}">
        <p14:creationId xmlns:p14="http://schemas.microsoft.com/office/powerpoint/2010/main" val="32171993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5662462" y="1494877"/>
            <a:ext cx="2364124" cy="400110"/>
          </a:xfrm>
          <a:prstGeom prst="rect">
            <a:avLst/>
          </a:prstGeom>
        </p:spPr>
        <p:txBody>
          <a:bodyPr wrap="none">
            <a:spAutoFit/>
          </a:bodyPr>
          <a:lstStyle/>
          <a:p>
            <a:pPr algn="ctr"/>
            <a:r>
              <a:rPr lang="es-CL" sz="2000" dirty="0" smtClean="0">
                <a:solidFill>
                  <a:schemeClr val="bg1"/>
                </a:solidFill>
                <a:latin typeface="Cambria"/>
                <a:cs typeface="Cambria"/>
              </a:rPr>
              <a:t>ESCUELA ESPECIAL</a:t>
            </a:r>
            <a:endParaRPr lang="es-CL" sz="2000" dirty="0">
              <a:solidFill>
                <a:schemeClr val="bg1"/>
              </a:solidFill>
              <a:latin typeface="Cambria"/>
              <a:cs typeface="Cambria"/>
            </a:endParaRPr>
          </a:p>
        </p:txBody>
      </p:sp>
      <p:sp>
        <p:nvSpPr>
          <p:cNvPr id="3" name="Rectángulo 2"/>
          <p:cNvSpPr/>
          <p:nvPr/>
        </p:nvSpPr>
        <p:spPr>
          <a:xfrm>
            <a:off x="4080933" y="2117527"/>
            <a:ext cx="4944534" cy="4241161"/>
          </a:xfrm>
          <a:prstGeom prst="rect">
            <a:avLst/>
          </a:prstGeom>
        </p:spPr>
        <p:txBody>
          <a:bodyPr wrap="square">
            <a:spAutoFit/>
          </a:bodyPr>
          <a:lstStyle/>
          <a:p>
            <a:pPr algn="just">
              <a:lnSpc>
                <a:spcPct val="130000"/>
              </a:lnSpc>
            </a:pPr>
            <a:r>
              <a:rPr lang="es-ES" sz="1600" dirty="0" smtClean="0">
                <a:latin typeface="Cambria"/>
                <a:cs typeface="Cambria"/>
              </a:rPr>
              <a:t>LA ESCUELA ESPECIAL ES PARTE DE LA CORPORACIÓN, ENTIDAD SUBVENCIONADA POR EL MINISTERIO DE EDUCACIÓN QUIEN ENTREGA LOS LINEAMIENTOS DEL PROCESO DE ENSEÑANZA Y APRENDIZAJE ASIMISMO, ES EL ENCARGADO DE EMITIR LA NORMATIVA Y SUPERVISAR EL CORRECTO CUMPLIMIENTO DE LAS NORMAS Y EJECUCIÓN DEL PROCESO EDUCATIVO.</a:t>
            </a:r>
          </a:p>
          <a:p>
            <a:pPr algn="just">
              <a:lnSpc>
                <a:spcPct val="130000"/>
              </a:lnSpc>
            </a:pPr>
            <a:r>
              <a:rPr lang="es-ES" sz="1600" dirty="0" smtClean="0">
                <a:latin typeface="Cambria"/>
                <a:cs typeface="Cambria"/>
              </a:rPr>
              <a:t>ACTUAL,MENTE, LA MATRICULA DE LA ESCUELA ES DE 210 ESTUDIANTES QUIENES SE DISTRIBUYEN DE ACUERDO A LAS SIGUIENTES MODALIDADES:</a:t>
            </a:r>
          </a:p>
          <a:p>
            <a:pPr marL="285750" indent="-285750" algn="just">
              <a:lnSpc>
                <a:spcPct val="130000"/>
              </a:lnSpc>
              <a:buFont typeface="Arial" panose="020B0604020202020204" pitchFamily="34" charset="0"/>
              <a:buChar char="•"/>
            </a:pPr>
            <a:r>
              <a:rPr lang="es-ES" sz="1600" dirty="0" smtClean="0">
                <a:latin typeface="Cambria"/>
                <a:cs typeface="Cambria"/>
              </a:rPr>
              <a:t>DISCAPACIDAD INTELECTUAL </a:t>
            </a:r>
          </a:p>
          <a:p>
            <a:pPr marL="285750" indent="-285750" algn="just">
              <a:lnSpc>
                <a:spcPct val="130000"/>
              </a:lnSpc>
              <a:buFont typeface="Arial" panose="020B0604020202020204" pitchFamily="34" charset="0"/>
              <a:buChar char="•"/>
            </a:pPr>
            <a:r>
              <a:rPr lang="es-ES" sz="1600" dirty="0" smtClean="0">
                <a:latin typeface="Cambria"/>
                <a:cs typeface="Cambria"/>
              </a:rPr>
              <a:t>T.E.L (TRASTORNOS ESPECÍFICOS DEL LENGUAJE)</a:t>
            </a:r>
          </a:p>
        </p:txBody>
      </p:sp>
      <p:pic>
        <p:nvPicPr>
          <p:cNvPr id="11" name="Picture 2" descr="D:\Users\Luis Ignacio T.O\Desktop\Luis Cárcamo\FOTOS\unimarc navidad\IMG_52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rot="21448579">
            <a:off x="298016" y="4672396"/>
            <a:ext cx="3290246" cy="1995600"/>
          </a:xfrm>
          <a:prstGeom prst="rect">
            <a:avLst/>
          </a:prstGeom>
          <a:noFill/>
          <a:ln w="50800" cmpd="dbl">
            <a:solidFill>
              <a:srgbClr val="000000"/>
            </a:solidFill>
          </a:ln>
        </p:spPr>
      </p:pic>
      <p:pic>
        <p:nvPicPr>
          <p:cNvPr id="7" name="Picture 2" descr="D:\Users\Luis Ignacio T.O\Desktop\Luis Cárcamo\FOTOS\FIESTA SENSORIAL\IMG_07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rot="537387">
            <a:off x="737477" y="2106192"/>
            <a:ext cx="2882600" cy="2162209"/>
          </a:xfrm>
          <a:prstGeom prst="rect">
            <a:avLst/>
          </a:prstGeom>
          <a:noFill/>
          <a:ln w="50800" cmpd="dbl">
            <a:solidFill>
              <a:srgbClr val="000000"/>
            </a:solidFill>
          </a:ln>
        </p:spPr>
      </p:pic>
    </p:spTree>
    <p:extLst>
      <p:ext uri="{BB962C8B-B14F-4D97-AF65-F5344CB8AC3E}">
        <p14:creationId xmlns:p14="http://schemas.microsoft.com/office/powerpoint/2010/main" val="2314621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5662462" y="1494877"/>
            <a:ext cx="2364124" cy="400110"/>
          </a:xfrm>
          <a:prstGeom prst="rect">
            <a:avLst/>
          </a:prstGeom>
        </p:spPr>
        <p:txBody>
          <a:bodyPr wrap="none">
            <a:spAutoFit/>
          </a:bodyPr>
          <a:lstStyle/>
          <a:p>
            <a:pPr algn="ctr"/>
            <a:r>
              <a:rPr lang="es-CL" sz="2000" dirty="0" smtClean="0">
                <a:solidFill>
                  <a:schemeClr val="bg1"/>
                </a:solidFill>
                <a:latin typeface="Cambria"/>
                <a:cs typeface="Cambria"/>
              </a:rPr>
              <a:t>ESCUELA ESPECIAL</a:t>
            </a:r>
            <a:endParaRPr lang="es-CL" sz="2000" dirty="0">
              <a:solidFill>
                <a:schemeClr val="bg1"/>
              </a:solidFill>
              <a:latin typeface="Cambria"/>
              <a:cs typeface="Cambria"/>
            </a:endParaRPr>
          </a:p>
        </p:txBody>
      </p:sp>
      <p:sp>
        <p:nvSpPr>
          <p:cNvPr id="3" name="Rectángulo 2"/>
          <p:cNvSpPr/>
          <p:nvPr/>
        </p:nvSpPr>
        <p:spPr>
          <a:xfrm>
            <a:off x="3571875" y="2597362"/>
            <a:ext cx="5318125" cy="3319370"/>
          </a:xfrm>
          <a:prstGeom prst="rect">
            <a:avLst/>
          </a:prstGeom>
        </p:spPr>
        <p:txBody>
          <a:bodyPr wrap="square">
            <a:spAutoFit/>
          </a:bodyPr>
          <a:lstStyle/>
          <a:p>
            <a:pPr algn="just">
              <a:lnSpc>
                <a:spcPct val="130000"/>
              </a:lnSpc>
            </a:pPr>
            <a:r>
              <a:rPr lang="es-ES" dirty="0" smtClean="0">
                <a:latin typeface="Cambria"/>
                <a:cs typeface="Cambria"/>
              </a:rPr>
              <a:t>LA EDUCACIÓN ESPECIAL, ES UNA MODALIDAD DEL SISTEMA EDUCATIVO QUE TIENE COMO PROPÓSITO ASEGURAR, DE ACUERDO A LA NORMATIVA VIGENTE, APRENDIZAJES DE CALIDAD A NIÑOS, NIÑAS, JÓVENES Y ADULTOS CON NECESIDADES EDUCATIVAS ESPECIALES (NEE), DE MANERA QUE ACCEDAN, PARTICIPEN Y PROGRESEN EN EL CURRÍCULUM NACIONAL EN IGUALDAD DE CONDICIONES Y OPORTUNIDADES.</a:t>
            </a:r>
          </a:p>
        </p:txBody>
      </p:sp>
      <p:pic>
        <p:nvPicPr>
          <p:cNvPr id="6" name="Picture 2" descr="D:\Users\Luis Ignacio T.O\Desktop\Luis Cárcamo\FOTOS\ARTE\IMG_13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rot="21317398">
            <a:off x="216782" y="2008265"/>
            <a:ext cx="2846914" cy="2135503"/>
          </a:xfrm>
          <a:prstGeom prst="rect">
            <a:avLst/>
          </a:prstGeom>
          <a:noFill/>
          <a:ln w="50800" cmpd="dbl">
            <a:solidFill>
              <a:srgbClr val="000000"/>
            </a:solidFill>
          </a:ln>
        </p:spPr>
      </p:pic>
      <p:pic>
        <p:nvPicPr>
          <p:cNvPr id="11" name="Picture 8" descr="\\ROB\Fotos\ARCHIVOS\2012\DIA DE LA FAMILIA 2012\IMG_1194.JPG"/>
          <p:cNvPicPr>
            <a:picLocks noChangeAspect="1" noChangeArrowheads="1"/>
          </p:cNvPicPr>
          <p:nvPr/>
        </p:nvPicPr>
        <p:blipFill>
          <a:blip r:embed="rId4" cstate="print"/>
          <a:srcRect/>
          <a:stretch>
            <a:fillRect/>
          </a:stretch>
        </p:blipFill>
        <p:spPr bwMode="auto">
          <a:xfrm rot="431052">
            <a:off x="228923" y="4820437"/>
            <a:ext cx="3044036" cy="17105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5595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l="29153" t="7296" r="6914" b="8790"/>
          <a:stretch/>
        </p:blipFill>
        <p:spPr>
          <a:xfrm>
            <a:off x="-154763" y="1894987"/>
            <a:ext cx="6188391" cy="4363805"/>
          </a:xfrm>
          <a:prstGeom prst="rect">
            <a:avLst/>
          </a:prstGeom>
        </p:spPr>
      </p:pic>
      <p:pic>
        <p:nvPicPr>
          <p:cNvPr id="2" name="Picture 2" descr="http://www.transportespatagoniaaustral.cl/wp-content/uploads/2015/09/magallanes_bandera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8691" y="4885132"/>
            <a:ext cx="1964754" cy="1302352"/>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5" name="Imagen 4"/>
          <p:cNvPicPr>
            <a:picLocks noChangeAspect="1"/>
          </p:cNvPicPr>
          <p:nvPr/>
        </p:nvPicPr>
        <p:blipFill>
          <a:blip r:embed="rId5">
            <a:clrChange>
              <a:clrFrom>
                <a:srgbClr val="000000"/>
              </a:clrFrom>
              <a:clrTo>
                <a:srgbClr val="000000">
                  <a:alpha val="0"/>
                </a:srgbClr>
              </a:clrTo>
            </a:clrChange>
          </a:blip>
          <a:stretch>
            <a:fillRect/>
          </a:stretch>
        </p:blipFill>
        <p:spPr>
          <a:xfrm>
            <a:off x="6602314" y="4034101"/>
            <a:ext cx="2091913" cy="894293"/>
          </a:xfrm>
          <a:prstGeom prst="rect">
            <a:avLst/>
          </a:prstGeom>
        </p:spPr>
      </p:pic>
      <p:pic>
        <p:nvPicPr>
          <p:cNvPr id="6" name="Imagen 5"/>
          <p:cNvPicPr>
            <a:picLocks noChangeAspect="1"/>
          </p:cNvPicPr>
          <p:nvPr/>
        </p:nvPicPr>
        <p:blipFill>
          <a:blip r:embed="rId6">
            <a:clrChange>
              <a:clrFrom>
                <a:srgbClr val="000000"/>
              </a:clrFrom>
              <a:clrTo>
                <a:srgbClr val="000000">
                  <a:alpha val="0"/>
                </a:srgbClr>
              </a:clrTo>
            </a:clrChange>
          </a:blip>
          <a:stretch>
            <a:fillRect/>
          </a:stretch>
        </p:blipFill>
        <p:spPr>
          <a:xfrm>
            <a:off x="6521383" y="5386836"/>
            <a:ext cx="2247814" cy="784773"/>
          </a:xfrm>
          <a:prstGeom prst="rect">
            <a:avLst/>
          </a:prstGeom>
        </p:spPr>
      </p:pic>
      <p:sp>
        <p:nvSpPr>
          <p:cNvPr id="7" name="AutoShape 2" descr="data:image/jpeg;base64,/9j/4AAQSkZJRgABAQAAAQABAAD/2wCEAAkGBxQTEhUUEhQWFhUVFxcUFxgYFhgXGhcbFxcXHBcXGBgaHCggGR0lHBQXITEhJSkrLi4uFx8zODMtNygtLisBCgoKDg0OGxAQGy8mICYsLywyLjQsLC00LSwsLCwsLywsLiwsNCwsLCw0MCwsLy8sLC8sNCwsLCwsLywsLCwvLP/AABEIAOEA4QMBEQACEQEDEQH/xAAbAAACAwEBAQAAAAAAAAAAAAAABQMEBgIBB//EAEgQAAIBAgQDBQUDBwkHBQAAAAECAwARBBIhMQVBUQYTImFxMoGRobFCwdEUIzNScuHwFTRDU2KCksLSByRjc4OismSTw9Px/8QAGwEAAQUBAQAAAAAAAAAAAAAAAAIDBAUGAQf/xABEEQABAwIDBAcGAwUHBAMBAAABAAIDBBEFITESQVFhBhMicYGRoRQyscHR8BVC4SMzUnLxFiQ0YoKS0jWissIlNlND/9oADAMBAAIRAxEAPwD7jQhFCEUIRQhFCEUIRQhFCEUIRQhLMPx2FnKZspvYZtA37J29xsar6fE6eZxYDY337+77unnwPaL2U/FMeIULHfZR1NKr61tLFtHU6DmkxRmR1ln+F9o2U2m8SE3zAeJPUD2l9NR58qXD8c/JUf7vqpU1LvYmfFuLhRljIJI3GoAPSncVxlsbergNyd43d3P710RBTlxu7RL+CcWMZEchJjJ8LHUoTyPVPP7Pp7LGEYwBaGc9x+RS6in/ADNV/ivGQt1j1PXp6U7iWONZeOnzP8XDuSYKa+btF52b4oZAYpTeVBe+3eJewe3UXAa3Ox0DAVY4XiDauLP3hr9U1PD1buSvcQ4mkSkm7EAnKtiT5U5V4nT02TznwHz4JMcL36KxhsQsiK6G6uAynqCLg1PBBFwmlLXUIoQihCKEIoQihCKEIoQihCKEIoQihCKEIoQihCKEIoQihCQ4/jDpKQlio0sR8bEa1lKvHZYapzWWLRlbu1zU2Oma5lzqucVxzNEwClXOm9xrvY/urlVj7JactYCHHLw32P6LrKUh4J0WbaCs0HqfkvXLEAEkhdBc3sOgp5875LbZJtxXAxrdAo7Wpu66g4gDcgepA+tPR0c0ovGwkcgT8E26VjTZzgPFdxYpSbBlJ3sCDSZqSeEAyMLb8QR8V1kjH+6QfFWA1Rkqy6Q2IYaFdjzFwQfkTTkc0kRuwkHkkuaHZFDG+ppBJOZShkmHAMf3IdG1S+eO3ItcuvpfxD9s9BWkw/HGQQdXKCSNO5Qpqcuddq74j2gdVzoAAhDMLZiUBBcDzy3t52rsfSCWSoaCA1l89/r9LLnsoDTxWmVgQCDcHUEc61ygr2hCKEIoQihCKEIoQihCKEIoQihCKEIoQihCKEJVx7FMirlNiTyqgx2tkp2sERsSVJpow8m6WR8dlG9m9RY/LT5VTM6QVTRZ1jztY+mXopJpGHRLS9yT11qkJublSbWC9pKSvctCLqFmW9swv0uL/CpclFUxM25I3NbxLSB5kJEdRG87LXAnhcLhkqOCpCy/aOFTiMP3mXJ482awFrNa9/O1b3BvanYFKKXa2+ty2b391vBUVUYW14M1rbO/vKucPjw6se4CZsuuQja+l7edUGINxHsNry8C+W1c24kAqwp3U5BNPY9yscO4wsmcC6mM2YNoRpe/pTOIYLPSTthycXAFpbchwOlskqnrY5YzJpbW+63FXuH8RSUZozmW9r2IB9LjX3VX1dHLSyGKUWcN1wfgSE9FKyVu23TuI+KvAXqIlFe5aElF6EK3geJvFEkS2sgyqSNbD2R7hYe6rz8fqgwMaALC17Z/G3omPZWE3Kl4PxaRsUEdrpJE5HQOjIQAPNXc/wByrbAq6Woe8SuuciPsZJqqhawAtC1FaNQkUIRQhFCEUIRQhFCEUIRQhFCEUIQaCbIWZbj0gJ9k6ncfgaxP9oaoHRvkfqrP2NhG9U8fjzKQWAFhbSq6urpKx4e8AEC2ScihEeQS3H45IlzObX9kbsx6KOdOUGFVFbcxgBo1c42aO8/IXKbnqo4LB2ZOgGZPgpIpLgHqL66VAc2xspQzCp8aZ+7BQXKHvN9Li1hbnetX0VFLK+Sln1lGyBbhd3vbtNLagKnxUSsDZmaNz88tN/mq+Oxb/kgYPfvGUFgLWViLgW8r09g9Mz2mqkZHsviYdlty6zhcXzzJFvM9ybrHnq4ml12uIudLjw3K1j8CnctkAXKuZSNxbneo/RrEZ5K8QTOL2S3DgTe+RN8+63cl4lAxsHWMFi2xBC74XOZIY3O7KCaz1bC2Gokjbo1xHkVaQvL42uO8BKOPxD8owxNsuZs17WtZ97+6tbhTJZcAnbC0l3WCwAJOjOGaqql7GYgwvIA2d/eeKtxmEE5DGDa5tl2HM25a1QPw7ELta+J/aNgCCLnldWDaqmsS1wyzNiPkspxJlkbvwrDDu4jkN7d6Bs1v1Lk+tjW5py4UTqOJ4dUwsJBtewJ7TWnW7RYX8BkqZwHXiV7bRvOnMaEjnrbxOaZcQYvPDhUOSMqXfLpdVAso6XzD51T0T/w7CXV7BeV7tkOOeyBwvvyPpwUqZntNX1LvcaL24p0mAWMoYmMYU3cXJDKAb6HQG9tapxiVTXsNLM3rXuIDHH3mm+djrYjUE2FrqU6lipyJWHZaL3A0I7uPdmrOF4x3l2SJ2Qfb0F7blQdxSp8BhikFOalvXHLZ2Ta5/Lt8d2YtfWyabXPc0y9WdjjcXtxt+vcmEciuoZT4SL38qo/ZZev6jZ7d9m3O9rKb1jNjrL5WvfklnD+Jd73hC2RWKq1/atufd1qyxfC2UVQ2njftusLi2jjuHHlv3apmjqjNGZHDZFzbu4ngrMclpIpRvExdehujoQeoyyH5VEo6p9JJttGdrZqVIwSNsU1ftNLyCD3H8aszj9UdzfI/VMexs5p52ZxzT4PDTSWzywxSOBoAzIpYAchcmtkDcKtOqZV1cRQhFCEUIRQhFCEUIRQhV8djFiXM17XtpUSsrI6WPrJL2vbJORxmQ2CWydoY7Gwf4D8aqJOkVOWkNa70+qkCjfxCzTPWPVkvM+tri/T91OOhka0Pc0hp0NjY9x0KSHtJLQc0gLrDiWefUMLrI2pW3IetuXP1Fbqrp3Yzh0UlF2djsujvZrT/ABcAN5PDmCqGGQUVQ9s2d8w61yeX3v7wmGBx7SknuysdhkLaM3U5eQrJ4hSU9OWsik23fmIHZv8A5Tqe+3MK3p5ZZLue3ZG7j4q5muLHY6H31DglfBK2VmrSCO8J6RjZGFjtCLJHhY2Cth2jZlLEhtAqqed/LWwrZVmIU0VT+KUcwDnNF4y0m5yuHaC2+99dMsxSw00r4vZZmZA+9ceBHP5aq+2CkZO7eX83sbLZmH6pa9U34zBC901JAGSG+e0Ts312RoD52GllM9he8Bssm00brAX7+P3dNIkAAAFgBYDoBWfJJOeqnaKHFYSN7F1U22vbSrCnGIRttCJADnkHfJMPdTk3fs352VR+HQkEZEswsdtR0NPmTE2kOd1gtv7WSAKVwsNn0XGLwCvGY2HgItYaaDa1tqYo66eknE0LrPF89ddbg5HxTksDJmbDxcJdNwi3dNE1niGVS3izL0bn76s6bGB1L6apZtRuO1l2S13FuRHha3CyjyUh2xJEbOAtnmCOf1uvMcMQ0MwOQEpZAlyb8yb+7QdKnYLU4dBiUTmbQGY2nkZEiw0GQ3eN72UauiqJKZwdYnI2F9Br3qzwsJ3SNDLk8IUqTdb2tbKfZN+lq7LU1cFT/wDI03WbDr7ViHAA3B2wLOb/ADXHMJIhhki/u0uztC1r3BvyOh7reK8nzxwRYNGvNIDmYfZW92by3+lP0kjIjPjcrfecRGDxO/w08+SYmY55ZRNOgG0e7d98l7xY92seDw2jsLE/1aD2mPn9/vpnC2ikidjFZm5xOwDvcfzfT9Qnak9e8UcPuj3jy4ff1V7D4NYo1jXZRbXc+ZrKzVD6iV0shuXG58VcMjbG0MboFyzUkBKTzs5x2ODDxwurExgrdbEWubbkcrVrIcdhawNc11wBw+qr30jySQQnvCeOxYh5I482aNY3YMLaSGQLYgnnE3yq1o6xlUwvYDa9s/6qNJGYzYppUtNooQihCKEIoQihCKEJV2lH5n+8DVJj4vSeIUqk/eLIlqxNlaJVx3HNGoCkrmNmktfIOeUfrfTfW1ajo9hjKlskwAe9gu2M/m5niBw3mwNgReqxGpdG5sZu1rtXfIcDz4acqHEcEI1haBmLtItiWLZhe7sSeVr/ABqyosTq62lq46wbTA3h7r72AFh48rbs1HmpYYZonQZEnjqN5++KbcXwYlQrz3U9D6/xyqgwHFTh9TtOzY7svHEd3EfUb1YV9J7RFl7wzB5/r+u5JcLxuVl7qNM86kozHREtszHmbfZq6rcHw6hqDPNIHRmzmMac3A55nc3nmSM8lDhqqmeMMY2ztC47t2Q3n0Cd4NWVFDtmYDxNawPn5VlZAJpj1TLXOTRc+A3lWoOwztnTequN47FFoWzNyA5+nM/CtJR9EKmRvW1ThEznr8bDxN+Sq5sXjB2YQXH0+/BQx4/FS/o4si9X8PvtqfpUs/2coMrGZw8R8m+hTNsSqNSGD77z6hWE4XO36Sf/AAj72vTR6YthFqSmYwff8Oyu/gu3+9kJ++d1Zj4KOckh94H0FRXdNMROgYPD9U4MGphx815JwRf13HvH3ihvTXERqGn/AE/qg4LTHj5qs/BWHsSkeo/02qW3poZRaqp2PH3/ABbSb/BAzOKQt++VlWkGKj6OPj+B+Zp4S9G6/JzXQu4jIel2+gXNnEqfQh4++4+pXMPHlvaRSh95Hv0uPhTFX0PnDOto3iVnKwPxsfA35J2HGIydiZpYfvxHl4phDFC7CQKjHcMAD771mpZ6uNpp5HOAGRaSR4WOnkrJscLj1jQL8cviuIgcP32JkPeSMbLYbD7K25a/M1ftnixmqjidaOCJt9m+4DMDeb8hew4qsfE+jhcR2nuOtuPHh9VXLNhkzsM+LxF2troBrb0A/i5qeyCPGpTU1B2adh2GNuG7R3AXyF/0uAFHMjqJvVRC7zm45m3P7+a7GPkRUeVkdHYLdRbKW9n9oX05VT1FDS1HXNp4nRPiFy1x2gQCAdQC1wuDbMEcCM58c8sewZHhzX5AgWsbXHIhXpRWfaVZFQg0pcT7sBD/ALxi36ph0/wd+3/y1rsB/wAMf5j8lXVnv+C21XaiIoQihCKEIoQihCR9ppnQIUYgG4NjbpWcx+aaLYMbiAb3sbcFNo2tcTcLMSSk7kn1NZRznON3G5VgABooMQWynJbNbS+1S8PNMKhhqgTHfMDX742sbaJmoEpjPVGztyVYbiIkvFOMr7WOgb06Hn9L1oKzCpsNc3EMPftxahw1HJ3LccrbiAclXw1bKppp6htnbxx7vj6i6S4zBCKQCYuYjorBmXJ5WBtbr8dttLHidRiFIajDXBkrc3x2adr/ADC4uSfPdqBeuNLHTy9XUi7T7rrnLkfvn3MG4CLDJPKqmxOVhqP2txfrWbl6WVkjCyZjCdLluY+XorNmEwMcHMJA4XV3GYyLDpmchRva+p8yfv3qFhWCVOJvu3Jg1cdByHE8tBvITtXXR0wtq7h9Uqi/KcZqLwQcjbxMP7I5epq/lxXDsFaYqBofJvec/X5Cw35qA2jqKw7dQbDgn3C+CRQ+wvi5s2rH3msbX4pVVr9qd5PwHcNFcQ00UIswWTULVddPXXt64uLwtXbLtl4Wosiy5Jrq6uDSkKnjMEkgs6g/Ueh5VOosQqaN+3TvLT6HvGh8QmJqeOYbMjb/AHu4LP4jhUsBL4diRuVOt/Ufa91j61tIcbw/GGiDE2Br9BIMvXd43bvyVO+iqKMl9Mbje3719D3plwXjqynIwyv+qdjbmp51n8b6OVGHHb96M6OHz4H0O4qwo8QjqBbR3BMcXH+djnAzZVZCBqQDrmA57U3Szx1WH/h73hjg7aaTk031aTuO8E5bskmWN0NR7Q1u0CLG2o5jiOIGaVcUwkTZZi5jgRzK6kFQ7LsQDawvv6Va0dTiFSx+HMa18hAaZAQbMG5zhcEDcbk2yzytGkZTxOFRcgZkNt+Y7wN19/nkqmF7QF3Z3UphzZUYqdWudSeQ86TXYDTtjEdFIJJWAl4vqP8AKN9t9iSnYK2Ta2p27LTpl8TzTphWVCtEI1jfnXQS03C5rqnPZnHzNjEizuYxDLI9ySLholRddr53P9ytNgUksheXuJAtqb8VAq2tbawW6rRKEihCKEIoQocTikjF3YD+OlRqirhpxeV1vvhqlsjc/wB0LOcc4skq5VB0N7n8KyuLYpFVsEbAcje5+in08DozcrOYmcIrO3soCxtvpyHmar6CikrKhsEerj5DeTyAzTtRO2GMyO3fdkieHESRmZpSjWLrGPZRRqATzNvdWuosTw/2huHeztMTiGbRHbJOW0TxvwsQNDlZVM9LOIzU9YdoC9t1uA+896kghGLw0Ujizsga43B/Dn+FVVPic2DVskUJ2o9ogtOjhp4G2/zuMlMmpGVcTXPydbIjUfp95FVsNHI5fDYhC8YW/eX3vew6k6U/iFRRwPZW4Y8sc692fw8fA8MxwtkAmnjmc0xVIBA0PHgrXFuJx4SIaa2CogHwAHP0pOCYI6vcampNohmSfzHeAfifAZ6cra3qrRRC7z6KpwfgTyuJ8Zq26Rbqnm3VvpTmN9Iutb7LRjYiGWWV/wBFyiw8R/tJM3Fa6OOscXK0UlJXFyWrtl2y5Jrtl1eXrqF5QhFCEUIXJFdXFE60oFCScY4OJPEvhkGoI0uRtryPnWswPpE6kHs9SNuE5EHPZvw5cW+Isdautw8SnrIsn/Hv58/Nd9n+Mtm7mfSQaAnTNb/N/wDopHSHo+2maKukO1C7Pjs3+XA67jnqYfXmQ9VLk8ev6/1GSY8S4Os8ivISyKBaM+zcfaPX0qsgxqpZRihgaBcm5aO06+gNteHEiwUh1FF1xneb9+gWd7Q44z5sJhVDEjLI/wBiMc/f5VosPo48EArKw/tSDsMGouLXd8LfE6QpZTWnq4x2Aczxtw5J7hIwqKgbNkULe9ybC1z8KyM7JGvJkaW3zzFlbsc0jsm66YU0F1X+zmNGHnklYFhJHHGLWuuRpCSAdDm7wcx7Aq5wzEo6VpY9pzN7hRqiAyG4K22B4xDKQqOMxuQp8LG29lOpAuNRWnp6yGoH7N11AfE5nvBX6kptFCEUISftNh80Wbmh+R0P3VQ9IKfbpxINWn0OXxspdI+z7cVkHNY4KzVPFNE57l2BYjNlvr61bUza+gayuiBaDkHbjyPI8xY2yvZRJDT1BMDrEjUcP17kh4nw6aON0iYtE4sw+0Fv4gvqLi467VrqDGcOr5my1LRFUC9pPyk2sCRfUajayy94aKpnoqinYWxkuj3t324Dl3eSv8K4pC6qiHKVFgh3sBbTr6isxi2C1lA/amF2k5OGYP07j8FaUlZFUDsajdvCn4hjlhjaRzYKOfOjBcJfiNSIxk0ZuPAfU7vE7lyuqxTx3HvHIDmk3ZrhrTyflmIBudYUP2AftkfrH5VadI8Za4ChpMomZZb7fL+qYw+j2B1smbitnGlYslWikJpK4uCaVZKXN66heUIRQhFCEUIRQhBoQuGFdXFDItLBQk/GeG94My6SLqCNzbb3jl8K1fR3GxSuNLU5wvyN/wAt9/cd/mMxnVYjRGUdbF749f14eSvdn+Jd8hSS2dRZh1B2b0NQcdwqTCKwOiJ2Sdpju7d3j6HenqGqbWQkPGehH3xSbjmCKtDhMN+aWTM8jjfKu+vNiSN+tWuGYh1NLLikvbmL9ht87ZXv43t4d6jz04kmbTDJgbe3HO3p81xjODx4aFpYi4eMZrl2bPY+ywO4NIo8XqcUnFJWODmPvqANggEhwOVrWzzsRcJc1JHTN62EWcLab89CnsEmdFbbMob4i9ZV7dlxbwVmDcXXoriE67B4XPiZ5ztEowyftNllm9Rb8nF+qtWtwKDYgMh/MfQfZVdVvu/Z4LdVeKIihChxeIEaF2vYdKYqahsERkcDYcEpjS42CyvEuPvICqjKp06k+prH1uMTVALG9lp3bz3n6KyipWszOZSYNrVRbJSVmMJxCHDd805Al7x3JI1YE+EA9LWFb6uwOqxOZksDh7OWtsb5NAAuNnW4zy0vqQbqhp66OnYY3NPWXOVtTfW/BR4aTG4gGYMIVOscZBuRyLDYX6WvTb6rAoHiiEO03QyX7V+I424acrZJ0Q1pb13WWOuzu7la4KqTBMTkAlZShPo1m+a71QYl7RBI6gLy5rHEAfQc+HFT4Orc0TAWLhcpZiR+W4wRD9BBZpP7R+yvv3NaetcMDwsUzP3smbjwv92Hid6rKYGsqDO73RkFuYI7V50511eqc0hcXBNKSlxXUIoQihCKEIoQihCKEIoQvLUIXDClBcVeRacBXEm4ghhkWdOvjA5g+1+PqDW7wt7cZw1+Hy/vGC7DyGnl7p5EbwqGqaaKpFQz3Xa/Pz17wU2x+G75UeNrOPEjWuNRqCOYPTyrI0VYaQvgmZtMPvNORuL2IO5wz8CQQreaES7MjDYjQ8juPEFZvH9oZBnWFFcRFUkkbRMzEDTf77VrKXAaCAf3xzjIWl/VtNrAC9id7gM9RvyKrX1tRJnEAGXtc53Ol+QumnD8ZJn7qdVDlc6lCSrC9ja/MffWexCkphG2poy4xklpDrXa4WNjbIgg3B7xqFPp5ZC4xzAbQzy0I+9VfcVUhSlf4RxWTD3EdihJYodiTuQd1J948qs6PFZqcBureH0TEtO1+e9bLgXGVxSMyKy5H7tgRpmCqTlP2h4hr1uNwRWvppxPGJALAqtkZsO2SmVPpC5kQMCDqCLH30l7GvaWu0OS6DY3C+fcTw3dyMnQ6enKvPKmnMEzojuP9Fcxv22ByqimEtQ4nDI1i6qbbFgNPjUiAzuvHFc33C+fgEh5YO0+3ik/H+InKqQSxrJIe7F7sbtzXLpca/jWiwzDn0jXVdXTPIZmLkNF75bTTZxz4eIIzFdUVDZ3CKKQZ62zNuRGQ+81zjGXB4MgbImUdSeZ9SfrTvR6B2IYmambRt3nv3fXwXMSf1UAiZq7s+G/6eKs9i+GGLDqW/SSfnZD5trb3CqXHcQNbWPl3XsO4KbSwiKINC0wFUSfXLGuhKXFKQihCKEIoQihCKEIoQihCKEIoQvDaxJ0A3qXQ0UtZOIIRmfIDieX3qmKidkEZe/RIeJ8bCmy5Rfa+pPur0mk6GUMLL1Li4789kemfqs3JjNRI60YA9T9+Cj7PzviICZd2d1GltA3h0+FZWpmiwrF9um9xpGhvcEZi989/irhsbqqj2ZNSO7PcrnZ2WweE7xm6/snb4HSu9L6JsVYKiP3ZRfx3+eR8UjB5y+Exu1bl4feXgl+H4eE77DMpySmR1YC4s+pzHkQfupVRiTX1MWJscNrs7TN9wLO5FrhpnvI3JcdO4ROpnDLOx+HiF5wbATGXvsQQCqd1HGuuVebMepsKYxevpXRNpqJhEYJdc6uOl/BOUkEgcZJTd1rdw4J2wrPhTlWxcjKhyAFyVRAdAXdgqZjyXMwueQuak00PXStjva5SHu2Wkr6VwPhi4aCOFDcINWOhdiSXc+bMWY+bGvQGNDGho0Cpibm5V+lLiQ9oOKPGcijLcXzdfTpWbxnEp4XdSwbNx73Hu4fFTaaBrxtHyWTlNzrWWBVgqHFsPK6fmZMjfI+/kflV9geIUdLIW1cLXtP5iNot8DkRxGR4HcoFdTTStvE8gjde1/HcfRZbE4IN3aNJMZXmVHVjlKKASxGW2hA9qtlJitdBTzTDYEQaNhzBk5xIG/MEAG7TmDruVTHSwPlY2x2rnaDtQAPgTaxT3D9n8PGwZYxmU3DEkkHrc1hanGK6qaWzSkg7r5eWivo6WKP3GgJZ2oXvZ8NhuTOGf8AZXxH/LWlw0+w4DNU/mkNh3DL/kqyX9tXhu5o9Tn9FtMOtYB5V0ppSAPEbfx0qbRYVWVv7iMkcdB5nL5qLNWQwfvHeCqNjU6n4Vef2NxK1+z/ALv0sof43TX3+S6ixCt7LAnpsfhVNW4VWUX+IjLRx1HmLj1U6Crhn/duB+Pkc1JVepKKEIchfaIH8dKsqHCK2tzgjJHHQeZ18LqJPXQQZPdnw1KhOMTqfhVu7odiQFxsnltfUW9VDGNUt7Z+SkikVvZINUNZQVNG7ZqGFp9D3EZHwKsIaiKYbUbrrh8SgYLmGYmwGuptfp5VJqMFrqeLrpY7N43bv7jdNRV1PK/YY657j9F7POqe0wG3z2+tJiwetlg9oZGSyxN7jQa775WSnVsDZOrLu1pbPevZ5lT2iBTtDgVfWt24Yzs8TYDwvr4XSJ8Qp4DsvdnwGfwUEfEIzGsgbwvfKbHW1dp8BrqiWSKJlyw2dmBn4kX0XJcQgia1zzbaFxkVV4nj1KWQ3113Hp99bnopglTQvkkqWWJAAzByzvoTy8lRYtXR1Aa2M3AvfIju18Uu4GkUaZpbGVyWYkE26KDbYDpVfjuE4xX1bnNZ2AbN7TdONr79VKoa2jgiAJ7W/I/RXX4pEPtf9p/CqYdE8WP/APL/ALmf8lN/F6T+L0P0VdcUoxUbobrJeNtLakXF/eD8avcWw+o/AGNqW2fEeIPZvsjQndbyVfR1Eft7jGey746/XzUvaWVx3cUZZWlLDMtswVFuQl9Mx0AJ2vWbwJkLWyVUtuxsgXFwC8ntEbw0NJtxsrWtc4ubE3fcm2RIFsgd17hIIljDZFj7tlaNDIZi0gaQ5Ra2jEHcXI3rWSGoZCZJpXTNLS/ZcwBlha4NySwkG7bBpzaeSrGBjn7LGBhBtcHO/lYi+R1GRWg4JizLEGb2gWRrcypIJ+VYnFqRtJVvhZoDl3HMX5q6pZTLE151IVxlqvBTyacB49LFLFBYyrK2RVv4owNWcMf6NRqQfILrZTp8Grp5HdU7MAa8PqoNVExo2gt7WjUFLuOYVXiOYgFdQTyPT31VYvTxS05LyARmD8vH70T9O9zX5LDsKwwVsi1C6qfEMAkoGa4ZfZYaMp8j91WeHYpNREhtnMd7zDm13eOPAjMKNUUrJrE5EaEaj74Krw8TBmSXKQuXI40L3ve45EUvEXUTnNkpAWgjNpN9k8Ad44E5ophMAWzEEjeN4+qWYRc/E3P9VFYf3mt9FrR4+TBg9JBxAJ77A/ElVuHduolk52WweURpmO52/Gqno3ggxCUyS/u2+p4d3HwTmK1xgbsM94+gWfjllxLEpogNjI2tyNwo5+tbHFekNNhdoIW7ThuGQb3/AECp6PDJKr9o82HHeVdXhHWVyfRfpasz/bav2r7DLcLH/krX8Dp7WufT6KKfh7KL3uOo0I/jrWownpLTYn/d5W7LiPdOYcOX0PhdVNZhktL+0YbjjoR98VPw7GEnu39oC6n9YfiKyHSfAhQSCaEfs3bv4Tw7uHjwzucKrzUN2H+8PUcfqrWMxQjW/wBo7eXnTvRfAG1zvaJx+zach/EefIepy0BBRiuIGEdVH7x38B9Uiwry4klk8Md/0ja5v2B0861GL9JqfDj1ELdp4ytuby/Qeaq6PCpKgbchsPUpivCbf0jE+i/S1ZpvTauDrljCOFj8bqzOBQWsCfT6KCfDvGQ19jow+hFaqjxKhx+ndTyNs62bTqP8zTy42vxFjnUz0s+HyCRpuOPyIVZps2JgPV2P/YaOlTNjCXN4bPxSsIN6u/ernG3Ae5+zkb3rYj5inejcTZcIjY8XBDge4kgprEXFtY5zdQR8Al2FilxXjByRnZiLs3mByHrUHFelkNC8wUzdpwyPAcstfRSqTCHzDbkNgfNMv5GtDHEJCBGCL2FzesjQdJp6SaaVrGkyG5vfLXTPmreowuOZrGlx7ItuVLHcO7pQc5YkncAWt6VvejmOS4o2QyNA2baX395WfxKhZSuaGkm/FQ8J4Y00KSGQgsL2CjSqLEOmNTS1UkAjaQ1xF89x71YU+DRSxNeXHMX3L2fs2T/TN/hWo46d1X/5N/7vqnvwKL+I+n0XHEOGGCFXzlisiHUAWsy9PImrSgxuTGqaphlYAQzK187h3E8QFEqKJtHNE9hJufon3GcGZVVkOV0OdGtexsQQfIgkVgcKr20j3NlbtRusHDfkbgjm0555EXByKv6mAygFps4aH4g8is9HgZlRY48PGjJfLK758pb2nUWuWNXr6+h6x88k0km0blhaGgkaB9nEEDgAPBQxBOWhga1tsrg3IHLIWTvheAEMSxrqFGpO5J1JPqTWbq6p9VM6Z+rjdWMcbY2BjdApZKZCWn/+z7ApaTEMQ0zMYrf1Manwx682sHJ53XcKprcYTFFHTgsN75k8/wBNFVVLnF+a2NWajrJcexMjOVYWA2HXz86wuM1E75yyUWA0Hz53VrTRsDdoJMRrVUpK5lYKpY7Df40/TU0tS/q4hd1ibcbZm3E8vLNNyzMibtPNhe3mvGFMhOKMDW3pSt11xIOzy3xmKbn4B9T99bbpm6wp2cGffwVLg2bXnmmPauY5cq7nLGPLMQCfnV/goFFgwlG5hf4nNVFXeeuLTxt8k0w8AjRUUWCgAe6vKJJHSvL3G5Jutg1oaA0blJSEpBHLrpSmPcxwc02IzB4Eb0lzQ4EHRVYuGxKwZUAYbG55++pk+J1k7NiWVzhwJJ+KZjpYYztMaAe5Ie00hkkEYNs8ixei8/kLV6mw/hmBhzNWsH+47/M3WUA9priHb3eg/QLSwxBVCqLBRYDyFeQOcXEuOpWyAAFgu6SurxkDAqdjpUqjqn0k7J2atN/qPEZJmeFs0bo3bwsogti4B0d//A16r0sIdhTiOLfisrg4tVDuK77ZH2/MIPcSoP1rmBPLMCDm6hjz5Fy5WAGvIP8AEPktPEgVQBsAAPdXkTiSblbAZBdVxdSztB7C+p+gr0foH+7m72/ArM4977O4rjst/NIvT7zWOx3/AKlP/O74q7of8OzuCYSVWBSku7UrfBS+Qv8AI/hWy6Em9XKziz5j6qkxv92w/wCb5JnEbxoeqr9BWMdk895V4NAvLV1CgTFKzOqm5jIVvIkXt8CKfmpZYQ0yC20Nod24+PwzTbJWSX2Text4qOVtaS0JS4THyQOrwXMzERpGNe+JuRGRzG5zG2UAtcAGrXCpJ2zhsWYOvC3FMVAYWXcvov5Rif6iL/32/wDprZ5qqXPHoUMd30I9k8/T0qmxyOB1OXSZEad/Du4qTSueH2aseV1rEXVqucWyqjZiBcaCtL0Wo6l9fHOxh2Gk3duzBHjroFVYvPEKd0Zd2jaw8brOScUMMTW2ALDmRpsK9Gm6OYfPU+0yMuTqNxPEjeeO7ldZ2PEahkfVNdYevdfgrHZvCssfeSm8spzuTy/VX0Ary/HK8VdU4sFmN7LQMgAOW7itZRQdTEAdTmTxKr8B0xmJXyQ/UfdV/wBMe0ymkG9n0PzVdg2XWN4FW+08ZOo38Lj1Ug/dWhwBzK7BxFf8pYeRtYeliqquBp60u5h336hNsNOHUMNiL15VUQPp5XRSCzgbELXRyNkaHN0KkplLRTkUT5XiNguSbAc0l72saXONgFWXHx5ggcFmvYa3Nt+VWNXgldSR9bPHst0vdvyKjQ10EztmN1z3H6JBx6MrJmG6uJB52N/oa9QpQMTwUMBzcy3+oZf+QWWeTS1pJ3Ov4H9FpYJg6hlNwwuK8eljdE8seLEGxHMLZNcHNDm6Fd02lIZwoLHYa/gKnYdQvralkDN5z5DefvfYKPVVDYIjIfsrJI98XAerv/4GvUulg2cKcObfisvg/wDiR3FSdsvtf9P6rTeDf/X/APQ//wBkVf8A1A/zN+S1AryRa9e1xdSztB7C+p+gr0joH+7m72/ArM4977O4rjst/NIv2fvNY3Hf+pT/AM7viruh/wAOzuCvyVWBSlFxuK+EkHUW+R/Gtf0NOzUyv4M+d/kqTG82MbxKsd0TGqgkHKtj5gD5VmqKeKKpD5mBzLnaHI624Eagi2atZ43visw2duPP6JfPxIorA2zWsDsQa9Ig6JYc+ZlRGSWa7N7tPDnbfmTfuyWYfi9TsGN1r6X0I48rpH2UmCmcMwDySlgCdSLAA+f7qqemdDUGpE4YSwNAuMwO+2nirPB54xD1e0Nq+n3qnjnWsUFcp/8A7PsLEZJpHN8SCVAO0cJPg7rybLdjvmW2yrWwwYQ9R+z139/04f1VbVbW3npuW4q3UVZrj5cv4hZfs9D++sRjwqevvKOz+Xh/Xj9FZ0mxs5a70mZaowbG6lHPJL5+CqxvncH1zfWtdQdMa6EtZJsltwPdtYctmwyHJVE+DQPBc24PffPxusxFC80rxRgWRbsTtc7L621+Fb/GMfgwvYEgLi7cNw4/fNUVFh76oEtNrJrwbDTxeCQAp9kq18vlqBpXm+O1mH1sntFKHNcfeBAsTxFic+PHXitLQxVELerlsQNCD6KCEZOInpLGfiCG/wA1W+M/3jAaWcfl7Ppb/wBVDof2dbLHxz+fzWgx2F7xbbEbH7qosAxx2Fz3IvG73h8xzHqMuBEvEKEVTMsnDQ/IpBDM8DEbcyp2PmP3V6JWYVh2OxCeN2f8Tde5wPwNjzss9DV1NA7q3DLgfkfpkmC8ZW2qm/r99qzv9g5Nr9+Lfy/La+asfx9tv3eff+iW8T48T4FGp2RdWb+PhWiocFw/BWGd7s/4nfAD6Z96rp6uornbAGXAfP7srfZ/hLRkyy/pXFrckXko++sB0hxx2JTWblG3QfMrQ4fQimZn7x1V3ieD7wXHtD5jpUjo10g/DnmKb904/wC08eY4jXeOBaxPDvaRts94eo4fT7snweLaEleXNTpb06Vt8SwGhxhoqI3WcfztsQe8b7eB3EqjpsQnoz1bhlwOVu77ITL+WVt7Jv6/urPN6Bv2u1OLfy5/FWBx8Wyjz7/0SrG8VeZxFELsTaw1VerOfKr9sWHdHaYv/MRvPaceHd4WHfrAvU4jKAdPQffmo1TLi4BvZnH/AGGudKnbWEOdx2filYQLVVu9d9sftf8AT+q0nBv/AK//AKH/APsuVf8A1A/zN+S1AryRa9e1xdSvtB7C+p+gr0joH+7m72/ArM4977O4rjsuf90i/Z+81jcc/wCpT/zu+Ku6H/DM7gr7HWq0KUueOH8yic5HC/Ej8DWt6PjqcOqqk8Nn0+rlR4j+0q4o/H78l1xPGd0uYKzHZVUXJP4Vn8KpIaicCd4YwZuJO7gN5J5aaq0qpXxx/s23cdPqVkcWMQwaSSMoL8yL6+Q5fjXrmG43hksraOmdoMsrDLcL8s9NAsnUUFRG0yyDfn470u4Hwj8rQyySMq53QIoAuFNrlt6o8f6U1NHUupoABa2ep+norWiwuJ8Ye/O61eEwwjUKpYj+0xY/E+lefTzumeZH2ueAA9ArxjAwbIVjCyy/lEYwgzYlfEBeyqjGzd+32YjbzJK+EFlFrLBo5zNtx+7v4f1TFS5mzZ2q+q3PQfH91a9VijxaqUOcXW2v8dajVnVdQ7rhdts/v4JbNraGzqsdMovptyrzVxFzbRW4JtmhRSSlgqlguHLEGy7u7Ox6kn7hpU6vr5a2brZdbAeAFk1TwMhZsNXbrUQFPlZ7tImR4Zx9hhf02N/c3yrd4F/fsHqKL8ze0PjYeIPmqGu/YVsc245H78fRaNDcXFYM5FXaixGHVxZlBHmKfp6qandtwvLTxBI+CTJEyQWeARzS9+Bwn7J9Mxt8L1c/2mxS1uuPkPoon4bS3vsBWMJgI4v0aKvmBr8aqqisnqTtTPLjzN1KjhjjFmABWajJ1FCFDiMKj+2oPqKlU1bUUp2oHlvcSPPimpYI5RZ7Qe9U24FAd1J8sxt8L1Zu6S4o5uyZj6D1Auoww2lBvsBXcNhUjFo1CjyFqp5ppJnF8jiTxJupbGNYLNFgoY+GxBs4jUMCTmtrc7/WpM2J1kzOrllc5vAuJHkU0ylhY7aYwA9y8xXC4pCWdbk2+W1Lixatih6hkhDLEWvlY6rjqSBz9stF+KuVXKSihCgxWDjkt3iBrbX5XqXTV1TTAiCRzb62JF/JMy08UtjI0HvF15HEqKFQBVGwGwpp8j5Xl7zcnUneltaGizRYLyMXNJOQSlSxE3e41Ix7MCF2/aPhX/NWzxJvsGBRU596Q3PdqfK4HgqOk/vFc+Xc3IfD6poxrEhXqhmUEEEXB0I6g09DI+J4kYbOBuDwISXsa9pa4XBSnhXDxBGY1Nxndh/eYkX89an4hWurah07xYm1/JNwxCJgYNynIve2nn0qInFtf9n6wjCARLlcMVxFzmYzADMzsdWzAqy32RkAAAAG9pHxvha6IWbwVPK1weQ5aWpKbS/jELslk16jYn0qnxmkqKmINiOmo4+Kfge1rruWYkPLYjcHQj1HKsK9jmO2XCx4FWYzFwvUakIXZWuLt1DJHXUsFUuIYMSRshG40/j0vV90dxL2GvZI49k9l3cd/gbHuuoGJ03X05A1GY8Pqq3Z+YmPI3tR+E+YGx+FL6S4b7FXODR2Hdpvcd3gckjDqnr4ATqMimJWs+rEFVUxAaRoxyAIP62tjb31cYhhT6KGKVzr7YN/8rhq08xv53G5Q6asbO97QLW9RuPioxi80jJGubJYMxOUXPIaG9PVGFRUYYKuQte4X2Wt2tkHiS4Z8h5pMdW+a5haCBlcm1+7I+a4fiACRkqc8hKqmx0JuSeQ0ojwcETSvlAijOztAX2ju2Rcd+Z80OrTdjGt7bhexysOZ/RSrOblSmoXPodCLm4vbfTakwYdTVEkTI5j2yW5tF2nK1xt6G+t+OSJKqWNry5nui+uRHI21HD1UMHEg3dXUr3wzLrfQC+ugtS6zB2wwPnjk2gx5jILdnPl2jceR5LkFaZJBG5trt2hnfLnkLLufGEOyBLlUMl81hblrbc0oYTT+zwzumcBISB+zvbZNnE2foNbgE2ztuSTWy9Y9gYLt/za30t2de/fvXs+LK92MlzJoPFaxtc300pumwuGWjfVPlIDDYgMB10t2xf0+aXLVyNmETWA3Fx2refZK7TE3ZkIs4GaxO45kGlOwYB8JEl45TZrwN97Wc0kWIOuZ5X0Sfbuy/s2czUE7tcjbyy8lDhMeZAhWM+Mv9rYKbXJtzN9K7JhVNHM+F8x2mvDB2BmTe5tt5AHffwQ2rlcxr2sFiCfe0/7dfu6MNjy+UqhsXZL32y3122uPnRXYVTUj5I3zEuZbLYAvci9u3nYbjbvXYKuWZrXBgsb/m+PZ3+K9GNJLWjPhcRnxcza9hbWwNKxDBoaQlhmJdsh47FhY6AnaNj3i26+a5T1skwDtgAXt72flbPzRLjD3piCXIXOTmtoTYW03rjsKpo6aKokmIEl7fs72tkb9vTuBNt25DayZ0j42xglv+bW/Ds/Gyhw+NWTNbQqcrA7g+dRMQw6Wgm6qWx3gjQg7wpFNUsqGbbf6Ky0ojRpG0Ci/v8A4191SMDw819ayIjsjN3cN3jp4pnEKnqIC4anId/6Jd2Xw5EbTOLPO2f0UaIPhT/SjEBWVxDT2WdkeGp81zC6fqYBfU5pqxrPhWCgkanAEKu5pYSVBLOqDM5Ci4GvMk2AA5knQAamnWRvkdssFyuEgC5Wn7D8OxIladkMMLx5e7kB7yQg3SQp/RWBYWPiOazKuUVr8Lo5aaMiQ6524KsqJWvPZW2q0UdFCFm+0kwLhQBcDU8/S9YvpDO184jA90Znv3Kyo2HZJSVXqgspllZjeuAXIF7JDhYXXkUyv7J16c/hU2tw2qo3WnYRfQ6g9xGR+KjQVUUwux1/iO8aqtLiR3yxrqbMzHpbYD3mptVg0lLQtqZ8nOcAG8rEknnplu356NQ1wmmMbNANefJL8fH3MolUeE6OPL929aOmtjuFdQf38WnMfqMj/mAJyKrn/wBxqtv8j/T+nwV+aU5C0YzEjw7bkaE+lZLDmQNqm+1HZa03IsTex923PfyvvVtUGQxERZk89OaWmFlMLKrEoLMPCND9ka1fyYnTVlDLBUOa123tNIa6195P82fPeQobaWSKdr4wSLWNyPTuXuHjMTOcjMrtn0tcG2oNzTOJVVHijmTuk6t4Aa4FpINt7SPgbd6XSxT0gMYbtNvcG4Hgb/K68mikbupSozpe6g8jfQHrakwV1EaaWgeSGF20x9r2/mA+V8yuvp5xKyoFi61nDTy/VT9+5zfmyFyWF7XLG/noAKZovYqWphkMty07TiAbWFrAC1ydbk2GnDNc4nmie3ZtcWAuL8ydypYbDundtlJKqI2GhOg9pddKscQxKkronwvfYtcXMdY2IdnsuHEcbHTvvHp6WaB7XtbkQA4X0I3jlyXeJgLyszIxQoEtcAkg776UMr4GUMNNHU7JbtbXZcQQ/Uc7XI3cclw0shnfK6O97WzGRC6xAdjCSh/NnM1rcxsNdbfdTFPPQtw+amEti91xcE2AOW0QNSM8gnXx1BqGSlt7Cxz3nhfd3rpI3MrzMtgE7tEBBJvuzHYcq6MSpW+zUzHHq4nbZcR7xvtZAXy3DvzSTSykSyEdp4sBfQWtqveDo0UQVlN1vpprck6a7C/yqHVTU0uKmcSdgu2r2OWd7W47uCkRslZS9Xs9q1tfVHBkZFIZSLMzcje5JsNaTjc1PV15lif2XWzsct2Y+i7RMkhpwxzcxz1UQiILtkYsXzpciy3FtdfMmrjE8Spqq7Wznq9gAt2TcubpYkWFza54XUKlpZYgCWDavrfQHXvXE7sJ2lEbEd2EA8IuQb330FR55KGahp6brrGPav2XZ7WeXMc7eCdjZPHPJJse9a2Y3cf0uoeA8PdTI8lu8mfOQNQullUHnpzqDjeJNrpwYxZrQGt42HHmVJo6cwR2cczme9dcTH5RKuHX2F8Up8unvPyrQADAcLJP7+X0H6D/ALjwCq7+31V/yM9f6/BMOJ4julUqt1BCsBuFtuPTpWbwjCXYkJWsPbaNoD+LPMcjw3cdbi0rKsUuwXDsk2PLmuWnXLmzDKRe97D41CjpJ3y9S1hL9LAG/kpDpo2s2y4W43VPC41JVzxnMtyAbGxtuRfcedLqKaSmkMUos4ai4NvLeuxyCRu03RdOabCUpeFzrDi8PMwBUMYSSL5BPlVXXoQ4QFuSu/KrjBJwycsP5h6hRqpl2X4L6nWuVYihCKELOcU4JIWZ0YPc3ynwt6A7H32rL12Ave4yROuTnY/VToqsNAa4LPzqymzAgjcHlWbkhdE8seLEKcHBwuF1FJTJal3SfimLVZSUOvO3I87V7VgEM5w6NtU2zgN/Ae7fgbW/qsLXmP2hxiOX3fwVfCcSWOTvHN7rl3AtrcnXemOkOAvxOFrY3bJbcgHQ348PIpzDq0UzjtC4PotBFiY50OVgwPTl0rzGM1mC1oc4Wc3ducN4uMiD6HmFpnNhrYbA3B9CluFnMD90/sH2T0vy9D+6tFjWGxYlB+KUIvf327wd5txH5uPvC4N1X0NS6nk9ln8D97uHkmhrDq+C5NdXVzXUIoQihCKEIoQihCKELkmu2XFE70oBCiGtL0XF5jsV3YCIM0r6AD+PjWuwTDY6WL8TrcmtzaOJ3G3/AI/7uBVJX1Tpn+ywanU/L6+SmweFXDxnMfEfFI3U/hWfrKqoxes2t5yaLgADcLkgKwgijpIeQ1y+iXYzjUTKVU38/Tyr0Lo50amw95nleCSLWGgzvrvPhbvWexPEm1IDGNyB1/RY3jszMmRWyqTYn9VWPiNaupa+KCSSFt32vzJt6n+ihUwa6RokOS2ODiRI0SO2RVAW3QCvC5XOe8ufqTmtwAAMkSyBQWN9LbC5JJsAANySQK7HG6RwY3UoJAFymmH7IYnEoVmC4aJwVINpJiDcGwU93HpYgln81FaOkwTYcHyuzGdh9f6KDLV3yaF9GiSygXJsALm1zbmbC160ChLqhCKELwmuE2FyhfPeIT55GbqTXnE8nWyuk4klXcbdloCozgspUMUvpcWvbyvtT1HUezTCYNDiNL5i/G3Ebk3NEJWFhJAPBL14EgDEM7ORoWYkX9Ntdq09H0xrRUsNQR1d8wGjTjpfLXnoqyfBoeqIjHa3Z/eqp9kcKr99JIgJ71kXML2CACw99c6Y18rq3qY3nZDRkDkb534b0rCKdggDnDM8lqkcDYAemlYognVXCjxkKyLZvcen7vKrbBsXnwybrI82n3m7iPkRuPyuFDraKOqZsuyO48P05JdhsW0JyS3K8m3sPvHnWjxDBKfE4vbsL/1M0IO+w3Hlofy7gaymrpKV/UVXg771HPzTYMCLg3FYdzHNJa4WIV8CCLhFcXV5QhFCEUIRQheE11cXDNXbIUTyUsBCjAJNKAzsNVwm2ZUGI4hkISIZ5W0AHLzvyHn8K2GH4JFRxe24nkBozeTuuN5/y/7t4VHU1753dTS+Lvp9fJMOF8N7q7yHNK255D+yvQVn8axqXEpbnJg0bw5nmptFRNp22Gu8qWc3qoarFJeOQp3UjlVuqls1hcAb6+l61XRWsljxGKPaOy4kEXNswbZaa2VXisLX07jbMW+Ky/AuCNPF3szOhkN0UfZTlcEWud/fV9ifTCoiq3NprFgyzF7njx9VHgwiIxDb1TzhWAMKlO8Lp9m41Xyv0rJYjXCtl64sDXHW2hPGx0PHNWcEPVN2L3G66tYzDd5G6XIzqy3G4JFgQeoOvuqFFIY5GvG4gp4tuCF9P4Dj/wAow0MxFjJGjkfqsVGZT6G491ehNIIuFSkWNlfrq4ihCKELxlBFjqDoR1rjmhwsdEaJJiuy0DeznjP9htP8LXUe4VXzYTSyflt3ZJ9tRI3esbjosjsoNwpIv1tzrGSsDJHNGgJHkVZsdtNBKiSSmiEtewqFvlFrksfMk3Joe5zzdxvkB4DIeS40AaKTNSLJS9ElFlxRySI5ZDqVsSOYzDT5VPpKirw97KiIlu1pwcASDcbxcEd4yUaWOGpBjfnb0Nr/ADS5xJBqniTp+7l6j4VrRWYVjgDasdVN/FuPj8ndwcqjqKugN4e2zhv++7xCt4PjUb7nKeh29x2qlxHopX0naa3bZxbn5jX4jmp1NisE2ROyeB+unzTASVm9lWV0d5XNlCO8o2ULkyV3ZQuDJXdlC4uTSrLihxGIRBd2HoD99X9B0brqux2dhvF2XkNT6Dmq6oxSCHIHaPAfXRVozNiNIx3cfNzz9BuauTVYVgYtD+1m47h8h3DPcSoHV1Vd+87LOH388uSd8OwEcCnLva7Odzbck9KyFXXVeJ1AMh2nE2A3Z6AD75q0igipozsiwGZ/VS98GAYG4IuPfVeWlpsdVNZa1wq8r0toXSqOJUMpVhdWBBHUHcVIjc6Nwc02ISXAOFiozpoOWldQqnEpmSGV0ALJG7qDsSqkgH3inYWh8jWu0JA9UlxIBIW4wPYjD2DSyTT3swzSd2uttMkIQMvk+betnFhtNHoweOfxVW6okdvWkwWDjhRY4kWNF0VEUKo1ubAabkn31NAsmVPXUIoQihCKEIoQvm+NwOIDMz4eUXJOiiS+u47ssaxcmFVdy4t1z1Voyojta6pmIjdWU9GVkPvVgCPfVdIx0bix4sQnwQRcLtBTRSlKEpN11Rd9HfVx8z91XcfRzFJG7TIsj/mb/wAlXvxSlabF/ofolCgjFGW/gYFW92qn6itxivR50+HwwQ2247DPK4tn65+ao6LEhHO98mjs/p9FdXiMZkEaks+9gp0HVjyFYjEMCqaCPrJy0cBtXJ7hZX1PXxVDtmMHyRjOEpJqRZv1l0P7/fSMPx6tocoX9n+E5jyOnhZdqKCCfN7c+IyP33pd/JOIj/Qy3HQ6fiPlWh/tPh1YP/kKUE/xN1+Th/uVd+GVEP8Ah5SOR+yPRe/lmLX2oc3mAD9CPpSfYujVT+7mcw8De3q0/wDku9diUfvMDvvkfkj+W35wP8H/ANNcPRrDXZsrmgc9n/mEfidSNYD6/RSLxhjtC/wb/TXP7N4czN9cy3LZ/wCZXPxOpOkB9f8AipVxOIb2ID6kW+p+6k+x9HKc/tJ3PPAaejf/AGR1+JSe6wN++Z+SsR8KxUn6R1QdB4j9w+VJPSXDaP8AwFML/wATtfm4/wC5J/D6ib/ES+A+wPRX8NwWKPVru3V9fgNhWfxDpBX12Uj7N/hGQ/XxurCnoIYc2tz4n7+CnxWMCC5vbyF7fCouHYbJXS9VGQHbgTa/dz5aqRPOynZtvBtyF7JdjOMIY2Cm5IttbQ71t8A6KVNLWtmqQLNFxY37X6Z+NlR4hikUsJjivc65bku4NxlI4Qkr5ShKi4J8IPhJIFtqhY10Wrn1sktPHtMcb6t35nIm+R5KVRYpAIWskdYjLQ/GyvQcQSUZo2DL1G3xrLVFJLTPMcos4bsvkrZkjXjabovWamwEpQzShRdr7hQACxJYgKqqASxJIAAFyTTscT5HBjBclJJAFyphgZ5UITC4hgwK2MfdHUf8Ypb31YR4RVlwNrd5+iaNRGN6+j9n0kXC4cTjLKIYhILg2cIucXBINmvsa2SqkwoQihCKEIoQihCKEIoQsV2pT/eD6L9KxON5Vbu4fBWlJ+7SkR1UXUlSoKSSuqLHYNCpcixUbjn5HrWt6I4lVtq20rHXjN7g52yvccM/DPMb1TYzTQmEykdoWz49/FIO8zq2Q7XUNbTNbYHY16gJ4jIYg4bQzIvmB3arKmNwaHEZcU77P4OMQqyDV9WJ1Ynnc14ljU9S+tkFS67mkjllwHBbiiETYW9WLAi6ZdzVXtKVded0KLlF10IhXLrhchyqkA6X26elTo8PnlpjUxjaaCQbattY3I4Z6jxsorqtjZeqcbE6c/1XuImSNC7kKqi5Pp061ygw6orpOrgbfidAOZO748EVFSyBu08/U9y5ixAKhrWuAbHfWoj2bLi3WyfaCRdcSYigNSw0BV3mpwNXVCz0ttwbjVBzyKx/H8THHN3abnQKLk352A1tXteDVUn4bHNWvFyL3NhkdLnja2axVTADUPbA3IH+qV4LCriMUI5icmQuEBsGIOobqNtKg9La+ppKZpgNg42J38rd6m4RBHI47QzC26KFAVQABoANAK8oJLjcrT6L0CuIXscd5sMP/U4c/wCGVW/y1ZYRnVt8fgmKn92V9ZraKqRQhFCEUIRQhFCEUIRQhFCFQxvBoJWzSRhmta5J+40y+niedpzQT3JQe4CwKWcX4LDHEWijCm4uRfbXrVHjlJG2m22NAII0G7RSqWRxfYlIhHWOurIqLG4PvUyEkKSC1tyBfw35VPw/EZaFzpIfeLdm/AEgkjnlqotTTtnAD9Ab24qxFh0VMgUBALZbaVEFRMJeuDjt3vtXN78b6pZjaW7BAtw3LjC4dYwQvsklgOl97U7WVktXL1subiBc6Xtlc7roggbE3YZou2kqLZP2UTS0rZQvVmo2UZJV2h4ioULfxX28vOvSug9DVRtfK9to3WtfeRfMDgePda6zGNyRPc1rTdwvf74rI8W4i0iqpY5QyZuZyg3Nuu1bGpodilkjpWgOINh7ouddN/zVZBJ+2a6UkgeK2UGNV1DIQVO1q8PnpZIJDHK0hw1BW2ZI17Q5puF40tJDUpcGSu2Quc9dshLsBwqOJme2aRjdpG1Y/gPIVY12JVFYR1hyGQA0A4AJiGnZCLNC8xHC1aZJl8LqTcj7QIsQfPbXypYxSc0hpHnaZqL/AJSOB4ctOFlz2dgl61uR38/15q+BVapCbdjOER4ibEtMokSMQxIpv4Ws7yH3rJF/hrUYNTsNPtOaDc+mir6qRwfYFa6Ds1hUZXWFQykMp10I2I1q4bBG03a0A9yil7jkSm1OpKKEIoQihCKEIoQihCKEIoQihCgx2H7yNkvbMLXte3nao9VTtqIjE7Q/W6Wx5Y7aCTxdlkHtzTP5XRB7siA/Oq+PAqNurb95TrqqQ71Q4lhhG5UbcvSsfiFN7PUvjGl8u45hToXbbQVQc1DT4ChaSlhq7dRNJSg1F1E0lLDVxRSPcEXIuLXBsfceVOxOMbw8WuOIBHiDkfFJe0OaWn6fBJZOz8RN80l9bXckX5XvvWpp+l2IskaZHAtuLjZaMt9rDgqyTCacsIYLG2WZ1Wd4Pw4zzzBywjismhtdzqfgK0/SbpBNRujZSusSLnIHI6aqBhtAyVhdIFpuHcJjgJMZfXcFyQfOx51gq/Famvsaggkb9kA+YF7K7gpo4fcyV4mq1PovXULyhCKEKDGhyuSM2klZIUIF8rSsEDW5hc2Y+SmpVDB107WHS+fcM0iV2wwlbuXsTBaySTpbo4f494rVqX4TSu/LbuVeKmQb0w7OcCXCLIquzmWUysWAGuSNAABpbLEtTKeBsEYjboE095e7aKb08kIoQihCKEIoQihCKEIoQihCKEIoQihCKEJXxfg/fsD3jRgCxyBSx6WLAgfA+6qyrwqCqlEkl9LWT0c7mCwUK9moFVsqkuQbO7s7A+RYnKNNlsKJ8KgdA6KNoBOh57s11s7w8OJWOx0yxgmRggXQliAB7zWHZE8u2ADfgrXaFrqMKxQOY5EViQpdCma25CtZrdCQL7i41qVPRTU4BkFrpDJWv90qBjTACWuCaUuLy9dQocPhlTNlFs7F282O5+VOyzPlsXm9gAO4CwHgElrGtFh3+alppKRQhEQZ37uNGd8pkIUXyqCBmPvNgBqdbDQ2kwUk07S6MXskPkawgEriWVVVmYgBASxOmXLvfpa1M9W/a2LZ6WSri11rOy3ZWN8KsmJjPfTHvm1ZXjDW7uK6m4yoFut7Zs551s4cPhbC2N7QbfFVbp3lxcCrmG7HImIimErssTM4Rgp8TIyA5gBoA7aEHWxvpRT4dDTyGRnch87nt2StNU9MooQihCKEIoQihCKEIoQihCKEIoQihCKEIoQihCKEIoQl6cFgExn7tTKfttdiuljkvfJfnltfnTTIY2EloAJNzzSi8kWJU3E8EJoyh56g9DyNN1dK2piMbvDkeK7G8sdcLD4LsniJnIlJw8KsR4SDLLY65TqsSH9Y3Yi9gujVT0WChvanz5fXj96qVLVbmeaZcc7LJHGDhlsEWxS5YkD7V2JJbqSSTvve/cVwwEdbENNR8x9/qU9RnsuWb4NwqXGsRETHApKyT2FyQbMkAIIZgbguQVU6eIggRsOwkyWkm03Dj38vvvcnqA3st1Tjj/Zww+OO7R876snqeY8/j1pOI4UYryRZt4cP0RBUB3ZdqqXZPgf5Ywnk/mqHwLt+UMPtn/gqdv1yL+yBnm4XhgY3rJhmdBw/X4d6aqJyTstTXjnZRkBfD3cAE93fxeiMT4vQm/mdqRV4Lc7UHkuxVW56Z9i+AnDQlpQPyiazzEa5bXyRKeaoDbzJdrDMauaWnbTxCNv9TxUWR5e65TDi3AsPiR+eiV9tdQSFIOUkWJXTVTodiKcdExxDnAXC4HECwKY04kooQihCKEIoQihCKEIoQihCKEIoQihCKEIoQihCKEIoQihCKEIoQihCKEIoQqPA/wCbw/8ALX6Cks90Lp1VyTY+hrp0XFU4J/NoP+VH/wCAobogq7XUIoQihCKEIoQihCKEIoQihCKEIoQihCKEL//Z"/>
          <p:cNvSpPr>
            <a:spLocks noChangeAspect="1" noChangeArrowheads="1"/>
          </p:cNvSpPr>
          <p:nvPr/>
        </p:nvSpPr>
        <p:spPr bwMode="auto">
          <a:xfrm>
            <a:off x="803647" y="-171400"/>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9" name="CuadroTexto 8"/>
          <p:cNvSpPr txBox="1"/>
          <p:nvPr/>
        </p:nvSpPr>
        <p:spPr>
          <a:xfrm>
            <a:off x="368808" y="4126738"/>
            <a:ext cx="1765027" cy="307777"/>
          </a:xfrm>
          <a:prstGeom prst="rect">
            <a:avLst/>
          </a:prstGeom>
          <a:noFill/>
        </p:spPr>
        <p:txBody>
          <a:bodyPr wrap="none" rtlCol="0">
            <a:spAutoFit/>
          </a:bodyPr>
          <a:lstStyle/>
          <a:p>
            <a:r>
              <a:rPr lang="es-CL" sz="1400" b="1" i="1" dirty="0">
                <a:solidFill>
                  <a:schemeClr val="tx2"/>
                </a:solidFill>
                <a:latin typeface="Cambria"/>
                <a:cs typeface="Cambria"/>
              </a:rPr>
              <a:t>M</a:t>
            </a:r>
            <a:r>
              <a:rPr lang="es-CL" sz="1400" b="1" i="1" dirty="0" smtClean="0">
                <a:solidFill>
                  <a:schemeClr val="tx2"/>
                </a:solidFill>
                <a:latin typeface="Cambria"/>
                <a:cs typeface="Cambria"/>
              </a:rPr>
              <a:t>agallanes </a:t>
            </a:r>
            <a:r>
              <a:rPr lang="es-CL" sz="1400" b="1" i="1" dirty="0" err="1" smtClean="0">
                <a:solidFill>
                  <a:schemeClr val="tx2"/>
                </a:solidFill>
                <a:latin typeface="Cambria"/>
                <a:cs typeface="Cambria"/>
              </a:rPr>
              <a:t>Region</a:t>
            </a:r>
            <a:endParaRPr lang="es-CL" sz="1400" b="1" i="1" dirty="0">
              <a:solidFill>
                <a:schemeClr val="tx2"/>
              </a:solidFill>
              <a:latin typeface="Cambria"/>
              <a:cs typeface="Cambria"/>
            </a:endParaRPr>
          </a:p>
        </p:txBody>
      </p:sp>
      <p:sp>
        <p:nvSpPr>
          <p:cNvPr id="10" name="CuadroTexto 9"/>
          <p:cNvSpPr txBox="1"/>
          <p:nvPr/>
        </p:nvSpPr>
        <p:spPr>
          <a:xfrm>
            <a:off x="6546460" y="3417205"/>
            <a:ext cx="2337474" cy="307777"/>
          </a:xfrm>
          <a:prstGeom prst="rect">
            <a:avLst/>
          </a:prstGeom>
          <a:noFill/>
        </p:spPr>
        <p:txBody>
          <a:bodyPr wrap="none" rtlCol="0">
            <a:spAutoFit/>
          </a:bodyPr>
          <a:lstStyle/>
          <a:p>
            <a:r>
              <a:rPr lang="es-CL" sz="1400" b="1" i="1" dirty="0" smtClean="0">
                <a:solidFill>
                  <a:schemeClr val="tx2"/>
                </a:solidFill>
                <a:latin typeface="Cambria"/>
                <a:cs typeface="Cambria"/>
              </a:rPr>
              <a:t>Punta Arenas, Magallanes</a:t>
            </a:r>
            <a:endParaRPr lang="es-CL" sz="1400" b="1" i="1" dirty="0">
              <a:solidFill>
                <a:schemeClr val="tx2"/>
              </a:solidFill>
              <a:latin typeface="Cambria"/>
              <a:cs typeface="Cambria"/>
            </a:endParaRPr>
          </a:p>
        </p:txBody>
      </p:sp>
      <p:sp>
        <p:nvSpPr>
          <p:cNvPr id="11" name="CuadroTexto 10"/>
          <p:cNvSpPr txBox="1"/>
          <p:nvPr/>
        </p:nvSpPr>
        <p:spPr>
          <a:xfrm>
            <a:off x="6576459" y="6174713"/>
            <a:ext cx="2346503" cy="307777"/>
          </a:xfrm>
          <a:prstGeom prst="rect">
            <a:avLst/>
          </a:prstGeom>
          <a:noFill/>
        </p:spPr>
        <p:txBody>
          <a:bodyPr wrap="none" rtlCol="0">
            <a:spAutoFit/>
          </a:bodyPr>
          <a:lstStyle/>
          <a:p>
            <a:r>
              <a:rPr lang="es-CL" sz="1400" b="1" i="1" dirty="0" smtClean="0">
                <a:solidFill>
                  <a:schemeClr val="tx2"/>
                </a:solidFill>
                <a:latin typeface="Cambria"/>
                <a:cs typeface="Cambria"/>
              </a:rPr>
              <a:t>Porvenir, Tierra del Fuego</a:t>
            </a:r>
            <a:endParaRPr lang="es-CL" sz="1400" b="1" i="1" dirty="0">
              <a:solidFill>
                <a:schemeClr val="tx2"/>
              </a:solidFill>
              <a:latin typeface="Cambria"/>
              <a:cs typeface="Cambria"/>
            </a:endParaRPr>
          </a:p>
        </p:txBody>
      </p:sp>
      <p:sp>
        <p:nvSpPr>
          <p:cNvPr id="12" name="CuadroTexto 11"/>
          <p:cNvSpPr txBox="1"/>
          <p:nvPr/>
        </p:nvSpPr>
        <p:spPr>
          <a:xfrm>
            <a:off x="6331942" y="4976976"/>
            <a:ext cx="2941217" cy="307777"/>
          </a:xfrm>
          <a:prstGeom prst="rect">
            <a:avLst/>
          </a:prstGeom>
          <a:noFill/>
        </p:spPr>
        <p:txBody>
          <a:bodyPr wrap="none" rtlCol="0">
            <a:spAutoFit/>
          </a:bodyPr>
          <a:lstStyle/>
          <a:p>
            <a:r>
              <a:rPr lang="es-CL" sz="1400" b="1" i="1" dirty="0" smtClean="0">
                <a:solidFill>
                  <a:schemeClr val="tx2"/>
                </a:solidFill>
                <a:latin typeface="Cambria"/>
                <a:cs typeface="Cambria"/>
              </a:rPr>
              <a:t>Puerto Natales, Ultima Esperanza</a:t>
            </a:r>
            <a:endParaRPr lang="es-CL" sz="1400" b="1" i="1" dirty="0">
              <a:solidFill>
                <a:schemeClr val="tx2"/>
              </a:solidFill>
              <a:latin typeface="Cambria"/>
              <a:cs typeface="Cambria"/>
            </a:endParaRPr>
          </a:p>
        </p:txBody>
      </p:sp>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21383" y="2132276"/>
            <a:ext cx="2265137" cy="128492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9" name="Agrupar 28"/>
          <p:cNvGrpSpPr/>
          <p:nvPr/>
        </p:nvGrpSpPr>
        <p:grpSpPr>
          <a:xfrm>
            <a:off x="142875" y="4434515"/>
            <a:ext cx="2195736" cy="2063849"/>
            <a:chOff x="0" y="3655495"/>
            <a:chExt cx="2195736" cy="2063849"/>
          </a:xfrm>
        </p:grpSpPr>
        <p:pic>
          <p:nvPicPr>
            <p:cNvPr id="16" name="Imagen 15"/>
            <p:cNvPicPr>
              <a:picLocks noChangeAspect="1"/>
            </p:cNvPicPr>
            <p:nvPr/>
          </p:nvPicPr>
          <p:blipFill rotWithShape="1">
            <a:blip r:embed="rId8"/>
            <a:srcRect l="8940" t="35712" r="2791" b="8165"/>
            <a:stretch/>
          </p:blipFill>
          <p:spPr>
            <a:xfrm>
              <a:off x="0" y="3655495"/>
              <a:ext cx="2195736" cy="2063849"/>
            </a:xfrm>
            <a:prstGeom prst="rect">
              <a:avLst/>
            </a:prstGeom>
            <a:ln>
              <a:noFill/>
            </a:ln>
            <a:effectLst>
              <a:outerShdw blurRad="190500" algn="tl" rotWithShape="0">
                <a:srgbClr val="000000">
                  <a:alpha val="70000"/>
                </a:srgbClr>
              </a:outerShdw>
            </a:effectLst>
          </p:spPr>
        </p:pic>
        <p:sp>
          <p:nvSpPr>
            <p:cNvPr id="18" name="Elipse 17"/>
            <p:cNvSpPr/>
            <p:nvPr/>
          </p:nvSpPr>
          <p:spPr>
            <a:xfrm>
              <a:off x="827584" y="3867769"/>
              <a:ext cx="71560" cy="92456"/>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
            </a:p>
          </p:txBody>
        </p:sp>
        <p:sp>
          <p:nvSpPr>
            <p:cNvPr id="20" name="Elipse 19"/>
            <p:cNvSpPr/>
            <p:nvPr/>
          </p:nvSpPr>
          <p:spPr>
            <a:xfrm>
              <a:off x="1151263" y="4422511"/>
              <a:ext cx="71560" cy="92456"/>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
            </a:p>
          </p:txBody>
        </p:sp>
        <p:sp>
          <p:nvSpPr>
            <p:cNvPr id="22" name="Elipse 21"/>
            <p:cNvSpPr/>
            <p:nvPr/>
          </p:nvSpPr>
          <p:spPr>
            <a:xfrm>
              <a:off x="1259632" y="4514968"/>
              <a:ext cx="71560" cy="92456"/>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
            </a:p>
          </p:txBody>
        </p:sp>
        <p:sp>
          <p:nvSpPr>
            <p:cNvPr id="23" name="Elipse 22"/>
            <p:cNvSpPr/>
            <p:nvPr/>
          </p:nvSpPr>
          <p:spPr>
            <a:xfrm>
              <a:off x="1867400" y="5208393"/>
              <a:ext cx="71560" cy="92456"/>
            </a:xfrm>
            <a:prstGeom prst="ellipse">
              <a:avLst/>
            </a:prstGeom>
            <a:solidFill>
              <a:srgbClr val="660066"/>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
            </a:p>
          </p:txBody>
        </p:sp>
        <p:sp>
          <p:nvSpPr>
            <p:cNvPr id="25" name="Elipse 24"/>
            <p:cNvSpPr/>
            <p:nvPr/>
          </p:nvSpPr>
          <p:spPr>
            <a:xfrm>
              <a:off x="1509592" y="4237598"/>
              <a:ext cx="71560" cy="92456"/>
            </a:xfrm>
            <a:prstGeom prst="ellipse">
              <a:avLst/>
            </a:prstGeom>
            <a:solidFill>
              <a:srgbClr val="660066"/>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600"/>
            </a:p>
          </p:txBody>
        </p:sp>
      </p:grpSp>
      <p:sp>
        <p:nvSpPr>
          <p:cNvPr id="24" name="Rectángulo 23"/>
          <p:cNvSpPr/>
          <p:nvPr/>
        </p:nvSpPr>
        <p:spPr>
          <a:xfrm>
            <a:off x="6033628" y="1494877"/>
            <a:ext cx="1971012" cy="400110"/>
          </a:xfrm>
          <a:prstGeom prst="rect">
            <a:avLst/>
          </a:prstGeom>
        </p:spPr>
        <p:txBody>
          <a:bodyPr wrap="none">
            <a:spAutoFit/>
          </a:bodyPr>
          <a:lstStyle/>
          <a:p>
            <a:pPr algn="ctr"/>
            <a:r>
              <a:rPr lang="es-CL" sz="2000" dirty="0" smtClean="0">
                <a:solidFill>
                  <a:schemeClr val="bg1"/>
                </a:solidFill>
                <a:latin typeface="Cambria"/>
                <a:cs typeface="Cambria"/>
              </a:rPr>
              <a:t>INTRODUCCIÓN</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786313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75125" y="1890289"/>
            <a:ext cx="4841875" cy="812530"/>
          </a:xfrm>
          <a:prstGeom prst="rect">
            <a:avLst/>
          </a:prstGeom>
        </p:spPr>
        <p:txBody>
          <a:bodyPr wrap="square">
            <a:spAutoFit/>
          </a:bodyPr>
          <a:lstStyle/>
          <a:p>
            <a:pPr algn="just">
              <a:lnSpc>
                <a:spcPct val="130000"/>
              </a:lnSpc>
            </a:pPr>
            <a:endParaRPr lang="en-US" dirty="0" smtClean="0">
              <a:latin typeface="Cambria"/>
              <a:cs typeface="Cambria"/>
            </a:endParaRPr>
          </a:p>
          <a:p>
            <a:pPr algn="just">
              <a:lnSpc>
                <a:spcPct val="130000"/>
              </a:lnSpc>
            </a:pPr>
            <a:endParaRPr lang="es-MX" dirty="0">
              <a:latin typeface="Cambria"/>
              <a:cs typeface="Cambria"/>
            </a:endParaRPr>
          </a:p>
        </p:txBody>
      </p:sp>
      <p:sp>
        <p:nvSpPr>
          <p:cNvPr id="7" name="Rectángulo 6"/>
          <p:cNvSpPr/>
          <p:nvPr/>
        </p:nvSpPr>
        <p:spPr>
          <a:xfrm>
            <a:off x="4395259" y="2259621"/>
            <a:ext cx="4482259" cy="369332"/>
          </a:xfrm>
          <a:prstGeom prst="rect">
            <a:avLst/>
          </a:prstGeom>
        </p:spPr>
        <p:txBody>
          <a:bodyPr wrap="square">
            <a:spAutoFit/>
          </a:bodyPr>
          <a:lstStyle/>
          <a:p>
            <a:pPr algn="ctr"/>
            <a:r>
              <a:rPr lang="es-CL" dirty="0" smtClean="0">
                <a:latin typeface="Cambria"/>
                <a:cs typeface="Cambria"/>
              </a:rPr>
              <a:t>NUESTRA MISION</a:t>
            </a:r>
            <a:endParaRPr lang="es-CL" dirty="0">
              <a:latin typeface="Cambria"/>
              <a:cs typeface="Cambria"/>
            </a:endParaRPr>
          </a:p>
        </p:txBody>
      </p:sp>
      <p:pic>
        <p:nvPicPr>
          <p:cNvPr id="8" name="Picture 2" descr="D:\Users\Luis Ignacio T.O\Desktop\Luis Cárcamo\FOTOS\FIESTA SENSORIAL\IMG_07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rot="21266882">
            <a:off x="1736547" y="4468092"/>
            <a:ext cx="2882600" cy="2162209"/>
          </a:xfrm>
          <a:prstGeom prst="rect">
            <a:avLst/>
          </a:prstGeom>
          <a:noFill/>
          <a:ln w="50800" cmpd="dbl">
            <a:solidFill>
              <a:srgbClr val="000000"/>
            </a:solidFill>
          </a:ln>
        </p:spPr>
      </p:pic>
      <p:pic>
        <p:nvPicPr>
          <p:cNvPr id="10" name="Picture 8" descr="D:\Users\Luis Ignacio T.O\Desktop\Luis Cárcamo\FOTOS\PANADERIA\IMG_03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0562">
            <a:off x="214528" y="1980923"/>
            <a:ext cx="3037179" cy="2278172"/>
          </a:xfrm>
          <a:prstGeom prst="rect">
            <a:avLst/>
          </a:prstGeom>
          <a:noFill/>
          <a:ln w="50800" cmpd="dbl">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 name="Rectángulo 4"/>
          <p:cNvSpPr/>
          <p:nvPr/>
        </p:nvSpPr>
        <p:spPr>
          <a:xfrm>
            <a:off x="4741334" y="3075608"/>
            <a:ext cx="4136184" cy="2488886"/>
          </a:xfrm>
          <a:prstGeom prst="rect">
            <a:avLst/>
          </a:prstGeom>
        </p:spPr>
        <p:txBody>
          <a:bodyPr wrap="square">
            <a:spAutoFit/>
          </a:bodyPr>
          <a:lstStyle/>
          <a:p>
            <a:pPr algn="just">
              <a:lnSpc>
                <a:spcPct val="140000"/>
              </a:lnSpc>
            </a:pPr>
            <a:r>
              <a:rPr lang="en-US" sz="1600" dirty="0" smtClean="0">
                <a:latin typeface="Cambria"/>
                <a:cs typeface="Cambria"/>
              </a:rPr>
              <a:t>ENTREGAR LAS COMPETENCIAS NECESARIAS PARA MEJORAR LA CALIDAD DE VIDA DE LOS ESTUDIANTES Y SUS FAMILIAS, OPTIMIZANDO EL DESARROLLO DE HABILIDADES Y POTENCIALIDADES QUE FAVOREZCAN SU INTEGRACION SOCIO FAMILIAR, ESCOLAR Y LABORAL</a:t>
            </a:r>
            <a:endParaRPr lang="es-CL" altLang="es-CL" sz="1600" dirty="0">
              <a:latin typeface="Cambria" panose="02040503050406030204" pitchFamily="18" charset="0"/>
            </a:endParaRPr>
          </a:p>
        </p:txBody>
      </p:sp>
    </p:spTree>
    <p:extLst>
      <p:ext uri="{BB962C8B-B14F-4D97-AF65-F5344CB8AC3E}">
        <p14:creationId xmlns:p14="http://schemas.microsoft.com/office/powerpoint/2010/main" val="2540895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75125" y="2937445"/>
            <a:ext cx="4841875" cy="2657138"/>
          </a:xfrm>
          <a:prstGeom prst="rect">
            <a:avLst/>
          </a:prstGeom>
        </p:spPr>
        <p:txBody>
          <a:bodyPr wrap="square">
            <a:spAutoFit/>
          </a:bodyPr>
          <a:lstStyle/>
          <a:p>
            <a:pPr algn="just">
              <a:lnSpc>
                <a:spcPct val="150000"/>
              </a:lnSpc>
            </a:pPr>
            <a:r>
              <a:rPr lang="en-US" sz="1600" dirty="0" smtClean="0">
                <a:latin typeface="Cambria"/>
                <a:cs typeface="Cambria"/>
              </a:rPr>
              <a:t>NUESTROS ESTUDIANTES RECIBEN ATENCION DE EQUIPO MULTIDISCIPLINARIO CONFORMADO POR EDUCADORES DIFERENCIALES, PROFESIONALES NO DOCENTES (KINESIOLOGÍA, FONOAUDIOLOGÍA, TERAPIA OCUPACIONAL, SICOLOGÍA, TRABAJO SOCIAL), COMPLEMENTO A LO ANTERIOR TERAPIAS ASOCIADAS AL ARTE Y LA CULTURA.</a:t>
            </a:r>
          </a:p>
        </p:txBody>
      </p:sp>
      <p:sp>
        <p:nvSpPr>
          <p:cNvPr id="7" name="Rectángulo 6"/>
          <p:cNvSpPr/>
          <p:nvPr/>
        </p:nvSpPr>
        <p:spPr>
          <a:xfrm>
            <a:off x="4175125" y="2114842"/>
            <a:ext cx="4482259" cy="369332"/>
          </a:xfrm>
          <a:prstGeom prst="rect">
            <a:avLst/>
          </a:prstGeom>
        </p:spPr>
        <p:txBody>
          <a:bodyPr wrap="square">
            <a:spAutoFit/>
          </a:bodyPr>
          <a:lstStyle/>
          <a:p>
            <a:pPr algn="ctr"/>
            <a:r>
              <a:rPr lang="es-CL" dirty="0" smtClean="0">
                <a:latin typeface="Cambria"/>
                <a:cs typeface="Cambria"/>
              </a:rPr>
              <a:t>NUESTROS SERVICIOS</a:t>
            </a:r>
            <a:endParaRPr lang="es-CL" dirty="0">
              <a:latin typeface="Cambria"/>
              <a:cs typeface="Cambria"/>
            </a:endParaRPr>
          </a:p>
        </p:txBody>
      </p:sp>
      <p:pic>
        <p:nvPicPr>
          <p:cNvPr id="6" name="Picture 3" descr="D:\Users\Luis Ignacio T.O\Desktop\Luis Cárcamo\FOTOS\ARTE\IMG_13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5031">
            <a:off x="744393" y="4893064"/>
            <a:ext cx="2449096" cy="1837073"/>
          </a:xfrm>
          <a:prstGeom prst="rect">
            <a:avLst/>
          </a:prstGeom>
          <a:noFill/>
          <a:ln w="50800" cmpd="dbl">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4" descr="D:\Users\Luis Ignacio T.O\Desktop\Luis Cárcamo\FOTOS\NET FIDEOS\IMG_24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44704">
            <a:off x="1145119" y="1880256"/>
            <a:ext cx="1945244" cy="2593013"/>
          </a:xfrm>
          <a:prstGeom prst="rect">
            <a:avLst/>
          </a:prstGeom>
          <a:noFill/>
          <a:ln w="50800" cmpd="dbl">
            <a:solidFill>
              <a:srgbClr val="000000"/>
            </a:solidFill>
            <a:miter lim="800000"/>
            <a:headEnd/>
            <a:tailEnd/>
          </a:ln>
          <a:effectLst>
            <a:softEdge rad="0"/>
          </a:effectLst>
          <a:extLst>
            <a:ext uri="{909E8E84-426E-40dd-AFC4-6F175D3DCCD1}">
              <a14:hiddenFill xmlns:a14="http://schemas.microsoft.com/office/drawing/2010/main" xmlns="">
                <a:solidFill>
                  <a:srgbClr val="FFFFFF"/>
                </a:solidFill>
              </a14:hiddenFill>
            </a:ext>
          </a:extLst>
        </p:spPr>
      </p:pic>
      <p:sp>
        <p:nvSpPr>
          <p:cNvPr id="9" name="Rectángulo 8"/>
          <p:cNvSpPr/>
          <p:nvPr/>
        </p:nvSpPr>
        <p:spPr>
          <a:xfrm>
            <a:off x="5662462" y="1494877"/>
            <a:ext cx="2364124" cy="400110"/>
          </a:xfrm>
          <a:prstGeom prst="rect">
            <a:avLst/>
          </a:prstGeom>
        </p:spPr>
        <p:txBody>
          <a:bodyPr wrap="none">
            <a:spAutoFit/>
          </a:bodyPr>
          <a:lstStyle/>
          <a:p>
            <a:pPr algn="ctr"/>
            <a:r>
              <a:rPr lang="es-CL" sz="2000" dirty="0" smtClean="0">
                <a:solidFill>
                  <a:schemeClr val="bg1"/>
                </a:solidFill>
                <a:latin typeface="Cambria"/>
                <a:cs typeface="Cambria"/>
              </a:rPr>
              <a:t>ESCUELA ESPECIAL</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3597470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35496" y="1892694"/>
            <a:ext cx="3960440" cy="4896544"/>
            <a:chOff x="311460" y="1052736"/>
            <a:chExt cx="3756484" cy="4664844"/>
          </a:xfrm>
        </p:grpSpPr>
        <p:pic>
          <p:nvPicPr>
            <p:cNvPr id="4" name="Imagen 3"/>
            <p:cNvPicPr>
              <a:picLocks noChangeAspect="1"/>
            </p:cNvPicPr>
            <p:nvPr/>
          </p:nvPicPr>
          <p:blipFill rotWithShape="1">
            <a:blip r:embed="rId3"/>
            <a:srcRect l="6957" t="1598" r="2791" b="8165"/>
            <a:stretch/>
          </p:blipFill>
          <p:spPr>
            <a:xfrm>
              <a:off x="311460" y="1052736"/>
              <a:ext cx="3756484" cy="4664844"/>
            </a:xfrm>
            <a:prstGeom prst="rect">
              <a:avLst/>
            </a:prstGeom>
            <a:ln>
              <a:noFill/>
            </a:ln>
            <a:effectLst>
              <a:outerShdw blurRad="190500" algn="tl" rotWithShape="0">
                <a:srgbClr val="000000">
                  <a:alpha val="70000"/>
                </a:srgbClr>
              </a:outerShdw>
            </a:effectLst>
          </p:spPr>
        </p:pic>
        <p:sp>
          <p:nvSpPr>
            <p:cNvPr id="3" name="Rectángulo redondeado 2"/>
            <p:cNvSpPr/>
            <p:nvPr/>
          </p:nvSpPr>
          <p:spPr>
            <a:xfrm>
              <a:off x="603861" y="3049727"/>
              <a:ext cx="1158323" cy="16324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900" b="1" dirty="0" smtClean="0">
                  <a:latin typeface="Cambria"/>
                  <a:cs typeface="Cambria"/>
                </a:rPr>
                <a:t>Puerto Natales</a:t>
              </a:r>
              <a:endParaRPr lang="es-ES" sz="900" b="1" dirty="0">
                <a:latin typeface="Cambria"/>
                <a:cs typeface="Cambria"/>
              </a:endParaRPr>
            </a:p>
          </p:txBody>
        </p:sp>
        <p:sp>
          <p:nvSpPr>
            <p:cNvPr id="5" name="Elipse 4"/>
            <p:cNvSpPr/>
            <p:nvPr/>
          </p:nvSpPr>
          <p:spPr>
            <a:xfrm>
              <a:off x="1762184" y="3114713"/>
              <a:ext cx="127473" cy="129972"/>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000">
                <a:latin typeface="Cambria"/>
                <a:cs typeface="Cambria"/>
              </a:endParaRPr>
            </a:p>
          </p:txBody>
        </p:sp>
        <p:sp>
          <p:nvSpPr>
            <p:cNvPr id="6" name="Rectángulo redondeado 5"/>
            <p:cNvSpPr/>
            <p:nvPr/>
          </p:nvSpPr>
          <p:spPr>
            <a:xfrm>
              <a:off x="1187624" y="3829559"/>
              <a:ext cx="1019786" cy="1949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900" b="1" dirty="0" smtClean="0">
                  <a:latin typeface="Cambria"/>
                  <a:cs typeface="Cambria"/>
                </a:rPr>
                <a:t>Punta Arenas</a:t>
              </a:r>
              <a:endParaRPr lang="es-ES" sz="900" b="1" dirty="0">
                <a:latin typeface="Cambria"/>
                <a:cs typeface="Cambria"/>
              </a:endParaRPr>
            </a:p>
          </p:txBody>
        </p:sp>
        <p:sp>
          <p:nvSpPr>
            <p:cNvPr id="7" name="Elipse 6"/>
            <p:cNvSpPr/>
            <p:nvPr/>
          </p:nvSpPr>
          <p:spPr>
            <a:xfrm>
              <a:off x="2207410" y="3894545"/>
              <a:ext cx="127473" cy="129972"/>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000">
                <a:latin typeface="Cambria"/>
                <a:cs typeface="Cambria"/>
              </a:endParaRPr>
            </a:p>
          </p:txBody>
        </p:sp>
        <p:sp>
          <p:nvSpPr>
            <p:cNvPr id="8" name="Rectángulo redondeado 7"/>
            <p:cNvSpPr/>
            <p:nvPr/>
          </p:nvSpPr>
          <p:spPr>
            <a:xfrm>
              <a:off x="2654498" y="3959531"/>
              <a:ext cx="701103" cy="1949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900" b="1" dirty="0" smtClean="0">
                  <a:latin typeface="Cambria"/>
                  <a:cs typeface="Cambria"/>
                </a:rPr>
                <a:t>Porvenir</a:t>
              </a:r>
              <a:endParaRPr lang="es-ES" sz="900" b="1" dirty="0">
                <a:latin typeface="Cambria"/>
                <a:cs typeface="Cambria"/>
              </a:endParaRPr>
            </a:p>
          </p:txBody>
        </p:sp>
        <p:sp>
          <p:nvSpPr>
            <p:cNvPr id="9" name="Elipse 8"/>
            <p:cNvSpPr/>
            <p:nvPr/>
          </p:nvSpPr>
          <p:spPr>
            <a:xfrm>
              <a:off x="2527024" y="4024517"/>
              <a:ext cx="127473" cy="129972"/>
            </a:xfrm>
            <a:prstGeom prst="ellipse">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000">
                <a:latin typeface="Cambria"/>
                <a:cs typeface="Cambria"/>
              </a:endParaRPr>
            </a:p>
          </p:txBody>
        </p:sp>
      </p:grpSp>
      <p:graphicFrame>
        <p:nvGraphicFramePr>
          <p:cNvPr id="17" name="Diagrama 16"/>
          <p:cNvGraphicFramePr/>
          <p:nvPr>
            <p:extLst>
              <p:ext uri="{D42A27DB-BD31-4B8C-83A1-F6EECF244321}">
                <p14:modId xmlns:p14="http://schemas.microsoft.com/office/powerpoint/2010/main" val="2601907474"/>
              </p:ext>
            </p:extLst>
          </p:nvPr>
        </p:nvGraphicFramePr>
        <p:xfrm>
          <a:off x="3995936" y="2388656"/>
          <a:ext cx="5112568" cy="38375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Rectángulo 13"/>
          <p:cNvSpPr/>
          <p:nvPr/>
        </p:nvSpPr>
        <p:spPr>
          <a:xfrm>
            <a:off x="5662462" y="1494877"/>
            <a:ext cx="2364124" cy="400110"/>
          </a:xfrm>
          <a:prstGeom prst="rect">
            <a:avLst/>
          </a:prstGeom>
        </p:spPr>
        <p:txBody>
          <a:bodyPr wrap="none">
            <a:spAutoFit/>
          </a:bodyPr>
          <a:lstStyle/>
          <a:p>
            <a:pPr algn="ctr"/>
            <a:r>
              <a:rPr lang="es-CL" sz="2000" dirty="0" smtClean="0">
                <a:solidFill>
                  <a:schemeClr val="bg1"/>
                </a:solidFill>
                <a:latin typeface="Cambria"/>
                <a:cs typeface="Cambria"/>
              </a:rPr>
              <a:t>ESCUELA ESPECIAL</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2494434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54646" y="2946775"/>
            <a:ext cx="6083994" cy="1111073"/>
          </a:xfrm>
          <a:prstGeom prst="rect">
            <a:avLst/>
          </a:prstGeom>
          <a:noFill/>
        </p:spPr>
        <p:txBody>
          <a:bodyPr wrap="square" rtlCol="0">
            <a:spAutoFit/>
          </a:bodyPr>
          <a:lstStyle/>
          <a:p>
            <a:pPr algn="ctr">
              <a:lnSpc>
                <a:spcPct val="130000"/>
              </a:lnSpc>
            </a:pPr>
            <a:r>
              <a:rPr lang="es-ES_tradnl" sz="2400" b="1" dirty="0" smtClean="0">
                <a:solidFill>
                  <a:schemeClr val="bg1">
                    <a:lumMod val="50000"/>
                  </a:schemeClr>
                </a:solidFill>
                <a:latin typeface="Cambria"/>
                <a:cs typeface="Cambria"/>
              </a:rPr>
              <a:t>Presentación</a:t>
            </a:r>
          </a:p>
          <a:p>
            <a:pPr algn="ctr">
              <a:lnSpc>
                <a:spcPct val="130000"/>
              </a:lnSpc>
            </a:pPr>
            <a:r>
              <a:rPr lang="es-ES_tradnl" sz="2400" b="1" dirty="0" smtClean="0">
                <a:solidFill>
                  <a:schemeClr val="bg1">
                    <a:lumMod val="50000"/>
                  </a:schemeClr>
                </a:solidFill>
                <a:latin typeface="Cambria"/>
                <a:cs typeface="Cambria"/>
              </a:rPr>
              <a:t> </a:t>
            </a:r>
            <a:r>
              <a:rPr lang="es-ES_tradnl" sz="2800" b="1" dirty="0" smtClean="0">
                <a:solidFill>
                  <a:schemeClr val="bg1">
                    <a:lumMod val="50000"/>
                  </a:schemeClr>
                </a:solidFill>
                <a:latin typeface="Cambria"/>
                <a:cs typeface="Cambria"/>
              </a:rPr>
              <a:t>“Unidad de Gestión de la Calidad”</a:t>
            </a:r>
          </a:p>
        </p:txBody>
      </p:sp>
    </p:spTree>
    <p:extLst>
      <p:ext uri="{BB962C8B-B14F-4D97-AF65-F5344CB8AC3E}">
        <p14:creationId xmlns:p14="http://schemas.microsoft.com/office/powerpoint/2010/main" val="14299772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4683" y="2922780"/>
            <a:ext cx="8020144" cy="3679469"/>
          </a:xfrm>
          <a:prstGeom prst="rect">
            <a:avLst/>
          </a:prstGeom>
          <a:noFill/>
        </p:spPr>
        <p:txBody>
          <a:bodyPr wrap="none" rtlCol="0">
            <a:spAutoFit/>
          </a:bodyPr>
          <a:lstStyle/>
          <a:p>
            <a:pPr marL="285750" indent="-285750">
              <a:lnSpc>
                <a:spcPct val="130000"/>
              </a:lnSpc>
              <a:buFont typeface="Arial"/>
              <a:buChar char="•"/>
            </a:pPr>
            <a:r>
              <a:rPr lang="es-ES" dirty="0" smtClean="0">
                <a:latin typeface="Cambria"/>
                <a:cs typeface="Cambria"/>
              </a:rPr>
              <a:t>ALINEAMIENTO ESTRATÉGICO</a:t>
            </a:r>
          </a:p>
          <a:p>
            <a:pPr marL="285750" indent="-285750">
              <a:lnSpc>
                <a:spcPct val="130000"/>
              </a:lnSpc>
              <a:buFont typeface="Arial"/>
              <a:buChar char="•"/>
            </a:pPr>
            <a:r>
              <a:rPr lang="es-ES" dirty="0" smtClean="0">
                <a:latin typeface="Cambria"/>
                <a:cs typeface="Cambria"/>
              </a:rPr>
              <a:t>IDENTIFICACIÓN DE LOS RIESGOS INSTITUCIONALES</a:t>
            </a:r>
          </a:p>
          <a:p>
            <a:pPr marL="285750" indent="-285750">
              <a:lnSpc>
                <a:spcPct val="130000"/>
              </a:lnSpc>
              <a:buFont typeface="Arial"/>
              <a:buChar char="•"/>
            </a:pPr>
            <a:r>
              <a:rPr lang="es-ES" dirty="0" smtClean="0">
                <a:latin typeface="Cambria"/>
                <a:cs typeface="Cambria"/>
              </a:rPr>
              <a:t>IDENTIFICACIÓN DE LAS PARTES INTERESADAS</a:t>
            </a:r>
          </a:p>
          <a:p>
            <a:pPr marL="285750" indent="-285750">
              <a:lnSpc>
                <a:spcPct val="130000"/>
              </a:lnSpc>
              <a:buFont typeface="Arial"/>
              <a:buChar char="•"/>
            </a:pPr>
            <a:r>
              <a:rPr lang="es-ES" dirty="0" smtClean="0">
                <a:latin typeface="Cambria"/>
                <a:cs typeface="Cambria"/>
              </a:rPr>
              <a:t>IDENTIFICACIÓN DE LOS REQUERIMIENTOS DE LAS PARTES INTERESADAS</a:t>
            </a:r>
          </a:p>
          <a:p>
            <a:pPr marL="285750" indent="-285750">
              <a:lnSpc>
                <a:spcPct val="130000"/>
              </a:lnSpc>
              <a:buFont typeface="Arial"/>
              <a:buChar char="•"/>
            </a:pPr>
            <a:r>
              <a:rPr lang="es-ES" dirty="0" smtClean="0">
                <a:latin typeface="Cambria"/>
                <a:cs typeface="Cambria"/>
              </a:rPr>
              <a:t>DEFINICIÓN DE LA ESTRUCTURAS ORGÁNICA</a:t>
            </a:r>
          </a:p>
          <a:p>
            <a:pPr marL="285750" indent="-285750">
              <a:lnSpc>
                <a:spcPct val="130000"/>
              </a:lnSpc>
              <a:buFont typeface="Arial"/>
              <a:buChar char="•"/>
            </a:pPr>
            <a:r>
              <a:rPr lang="es-ES" dirty="0" smtClean="0">
                <a:latin typeface="Cambria"/>
                <a:cs typeface="Cambria"/>
              </a:rPr>
              <a:t>DEFINICIÓN </a:t>
            </a:r>
            <a:r>
              <a:rPr lang="es-ES" dirty="0">
                <a:latin typeface="Cambria"/>
                <a:cs typeface="Cambria"/>
              </a:rPr>
              <a:t>DE LOS </a:t>
            </a:r>
            <a:r>
              <a:rPr lang="es-ES" dirty="0" smtClean="0">
                <a:latin typeface="Cambria"/>
                <a:cs typeface="Cambria"/>
              </a:rPr>
              <a:t>PROCESOS</a:t>
            </a:r>
          </a:p>
          <a:p>
            <a:pPr marL="285750" indent="-285750">
              <a:lnSpc>
                <a:spcPct val="130000"/>
              </a:lnSpc>
              <a:buFont typeface="Arial"/>
              <a:buChar char="•"/>
            </a:pPr>
            <a:r>
              <a:rPr lang="es-ES" dirty="0">
                <a:latin typeface="Cambria"/>
                <a:cs typeface="Cambria"/>
              </a:rPr>
              <a:t>ELABORACIÓN DEL SOPORTE </a:t>
            </a:r>
            <a:r>
              <a:rPr lang="es-ES" dirty="0" smtClean="0">
                <a:latin typeface="Cambria"/>
                <a:cs typeface="Cambria"/>
              </a:rPr>
              <a:t>DOCUMENTAL</a:t>
            </a:r>
            <a:endParaRPr lang="es-ES" dirty="0">
              <a:latin typeface="Cambria"/>
              <a:cs typeface="Cambria"/>
            </a:endParaRPr>
          </a:p>
          <a:p>
            <a:pPr marL="285750" indent="-285750">
              <a:lnSpc>
                <a:spcPct val="130000"/>
              </a:lnSpc>
              <a:buFont typeface="Arial"/>
              <a:buChar char="•"/>
            </a:pPr>
            <a:r>
              <a:rPr lang="es-ES" dirty="0" smtClean="0">
                <a:latin typeface="Cambria"/>
                <a:cs typeface="Cambria"/>
              </a:rPr>
              <a:t>ESTABLECER LAS RELACIONES INTERNAS Y EXTERNAS</a:t>
            </a:r>
          </a:p>
          <a:p>
            <a:pPr marL="285750" indent="-285750">
              <a:lnSpc>
                <a:spcPct val="130000"/>
              </a:lnSpc>
              <a:buFont typeface="Arial"/>
              <a:buChar char="•"/>
            </a:pPr>
            <a:r>
              <a:rPr lang="es-ES" dirty="0" smtClean="0">
                <a:latin typeface="Cambria"/>
                <a:cs typeface="Cambria"/>
              </a:rPr>
              <a:t>ESTABLECER LOS MECANISMOS DE EVALUACIÓN</a:t>
            </a:r>
          </a:p>
          <a:p>
            <a:pPr marL="285750" indent="-285750">
              <a:lnSpc>
                <a:spcPct val="130000"/>
              </a:lnSpc>
              <a:buFont typeface="Arial"/>
              <a:buChar char="•"/>
            </a:pPr>
            <a:r>
              <a:rPr lang="es-ES" dirty="0" smtClean="0">
                <a:latin typeface="Cambria"/>
                <a:cs typeface="Cambria"/>
              </a:rPr>
              <a:t>ESTABLECER EL MECANISMO DE MEJORAMIENTO CONTINUO</a:t>
            </a:r>
            <a:endParaRPr lang="es-ES" dirty="0">
              <a:latin typeface="Cambria"/>
              <a:cs typeface="Cambria"/>
            </a:endParaRPr>
          </a:p>
        </p:txBody>
      </p:sp>
      <p:sp>
        <p:nvSpPr>
          <p:cNvPr id="3" name="Text Box 9"/>
          <p:cNvSpPr txBox="1">
            <a:spLocks noChangeArrowheads="1"/>
          </p:cNvSpPr>
          <p:nvPr/>
        </p:nvSpPr>
        <p:spPr bwMode="auto">
          <a:xfrm>
            <a:off x="0" y="1927921"/>
            <a:ext cx="9144000" cy="784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GESTIÓN INSTITUCIONAL</a:t>
            </a:r>
          </a:p>
          <a:p>
            <a:pPr algn="ct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EXPECTATIVAS</a:t>
            </a:r>
          </a:p>
        </p:txBody>
      </p:sp>
      <p:sp>
        <p:nvSpPr>
          <p:cNvPr id="4" name="Rectángulo 3"/>
          <p:cNvSpPr/>
          <p:nvPr/>
        </p:nvSpPr>
        <p:spPr>
          <a:xfrm>
            <a:off x="3430963" y="1494877"/>
            <a:ext cx="4636380" cy="400110"/>
          </a:xfrm>
          <a:prstGeom prst="rect">
            <a:avLst/>
          </a:prstGeom>
        </p:spPr>
        <p:txBody>
          <a:bodyPr wrap="none">
            <a:spAutoFit/>
          </a:bodyPr>
          <a:lstStyle/>
          <a:p>
            <a:pPr algn="ctr"/>
            <a:r>
              <a:rPr lang="es-CL" sz="2000" dirty="0" smtClean="0">
                <a:solidFill>
                  <a:schemeClr val="bg1"/>
                </a:solidFill>
                <a:latin typeface="Cambria"/>
                <a:cs typeface="Cambria"/>
              </a:rPr>
              <a:t>GESTIÓN DE LA CALIDAD DEL SERVICIO</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40125839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Agrupar 59"/>
          <p:cNvGrpSpPr/>
          <p:nvPr/>
        </p:nvGrpSpPr>
        <p:grpSpPr>
          <a:xfrm>
            <a:off x="-7938" y="92826"/>
            <a:ext cx="9124951" cy="6700837"/>
            <a:chOff x="-7938" y="92826"/>
            <a:chExt cx="9124951" cy="6700837"/>
          </a:xfrm>
        </p:grpSpPr>
        <p:cxnSp>
          <p:nvCxnSpPr>
            <p:cNvPr id="2" name="46 Conector recto"/>
            <p:cNvCxnSpPr>
              <a:cxnSpLocks noChangeShapeType="1"/>
            </p:cNvCxnSpPr>
            <p:nvPr/>
          </p:nvCxnSpPr>
          <p:spPr bwMode="auto">
            <a:xfrm>
              <a:off x="4611688" y="4066338"/>
              <a:ext cx="0" cy="282575"/>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3" name="107 Conector recto"/>
            <p:cNvCxnSpPr>
              <a:cxnSpLocks noChangeShapeType="1"/>
            </p:cNvCxnSpPr>
            <p:nvPr/>
          </p:nvCxnSpPr>
          <p:spPr bwMode="auto">
            <a:xfrm>
              <a:off x="8037513" y="2293101"/>
              <a:ext cx="0" cy="293687"/>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 name="104 Conector recto"/>
            <p:cNvCxnSpPr>
              <a:cxnSpLocks noChangeShapeType="1"/>
            </p:cNvCxnSpPr>
            <p:nvPr/>
          </p:nvCxnSpPr>
          <p:spPr bwMode="auto">
            <a:xfrm>
              <a:off x="8043863" y="1607301"/>
              <a:ext cx="0" cy="295275"/>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5" name="41 Conector recto"/>
            <p:cNvCxnSpPr>
              <a:cxnSpLocks noChangeShapeType="1"/>
            </p:cNvCxnSpPr>
            <p:nvPr/>
          </p:nvCxnSpPr>
          <p:spPr bwMode="auto">
            <a:xfrm>
              <a:off x="8067675" y="1275513"/>
              <a:ext cx="0" cy="293688"/>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6" name="Picture 2" descr="http://1.bp.blogspot.com/-5UhzUFJrUJc/TwcsLik3iqI/AAAAAAAAAIk/dlpLRZKSPtM/s1600/HCM+201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5863" y="3145588"/>
              <a:ext cx="1773237" cy="127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2 Rectángulo redondeado"/>
            <p:cNvSpPr/>
            <p:nvPr/>
          </p:nvSpPr>
          <p:spPr>
            <a:xfrm>
              <a:off x="120650" y="329363"/>
              <a:ext cx="1871663" cy="504825"/>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s-ES_tradnl" dirty="0">
                  <a:solidFill>
                    <a:schemeClr val="tx2"/>
                  </a:solidFill>
                </a:rPr>
                <a:t>Posta Rural Cameron</a:t>
              </a:r>
              <a:endParaRPr lang="es-CL" dirty="0">
                <a:solidFill>
                  <a:schemeClr val="tx2"/>
                </a:solidFill>
              </a:endParaRPr>
            </a:p>
          </p:txBody>
        </p:sp>
        <p:sp>
          <p:nvSpPr>
            <p:cNvPr id="8" name="59 Rectángulo redondeado"/>
            <p:cNvSpPr/>
            <p:nvPr/>
          </p:nvSpPr>
          <p:spPr>
            <a:xfrm>
              <a:off x="166688" y="2331201"/>
              <a:ext cx="1873250" cy="504825"/>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s-ES_tradnl" dirty="0">
                  <a:solidFill>
                    <a:schemeClr val="tx2"/>
                  </a:solidFill>
                </a:rPr>
                <a:t>Posta Rural Punta Delgada</a:t>
              </a:r>
              <a:endParaRPr lang="es-CL" dirty="0">
                <a:solidFill>
                  <a:schemeClr val="tx2"/>
                </a:solidFill>
              </a:endParaRPr>
            </a:p>
          </p:txBody>
        </p:sp>
        <p:sp>
          <p:nvSpPr>
            <p:cNvPr id="9" name="60 Rectángulo redondeado"/>
            <p:cNvSpPr/>
            <p:nvPr/>
          </p:nvSpPr>
          <p:spPr>
            <a:xfrm>
              <a:off x="182563" y="2945563"/>
              <a:ext cx="1871662" cy="576263"/>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r>
                <a:rPr lang="es-ES_tradnl">
                  <a:solidFill>
                    <a:schemeClr val="tx2"/>
                  </a:solidFill>
                  <a:latin typeface="Calibri" charset="0"/>
                  <a:ea typeface="ヒラギノ角ゴ Pro W3" charset="0"/>
                  <a:cs typeface="ヒラギノ角ゴ Pro W3" charset="0"/>
                </a:rPr>
                <a:t>Posta Rural Río Verde</a:t>
              </a:r>
              <a:endParaRPr lang="es-CL">
                <a:solidFill>
                  <a:schemeClr val="tx2"/>
                </a:solidFill>
                <a:latin typeface="Calibri" charset="0"/>
                <a:ea typeface="ヒラギノ角ゴ Pro W3" charset="0"/>
                <a:cs typeface="ヒラギノ角ゴ Pro W3" charset="0"/>
              </a:endParaRPr>
            </a:p>
          </p:txBody>
        </p:sp>
        <p:sp>
          <p:nvSpPr>
            <p:cNvPr id="10" name="61 Rectángulo redondeado"/>
            <p:cNvSpPr/>
            <p:nvPr/>
          </p:nvSpPr>
          <p:spPr>
            <a:xfrm>
              <a:off x="207963" y="3582151"/>
              <a:ext cx="1873250" cy="576262"/>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s-ES_tradnl" dirty="0">
                  <a:solidFill>
                    <a:schemeClr val="tx2"/>
                  </a:solidFill>
                </a:rPr>
                <a:t>Posta Rural Villa Tehuelche</a:t>
              </a:r>
              <a:endParaRPr lang="es-CL" dirty="0">
                <a:solidFill>
                  <a:schemeClr val="tx2"/>
                </a:solidFill>
              </a:endParaRPr>
            </a:p>
          </p:txBody>
        </p:sp>
        <p:sp>
          <p:nvSpPr>
            <p:cNvPr id="11" name="62 Rectángulo redondeado"/>
            <p:cNvSpPr/>
            <p:nvPr/>
          </p:nvSpPr>
          <p:spPr>
            <a:xfrm>
              <a:off x="2771775" y="329363"/>
              <a:ext cx="1655763" cy="852488"/>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s-ES_tradnl" sz="1600" dirty="0">
                  <a:solidFill>
                    <a:schemeClr val="tx2"/>
                  </a:solidFill>
                </a:rPr>
                <a:t>Hospital Comunitario de Porvenir</a:t>
              </a:r>
              <a:endParaRPr lang="es-CL" sz="1600" dirty="0">
                <a:solidFill>
                  <a:schemeClr val="tx2"/>
                </a:solidFill>
              </a:endParaRPr>
            </a:p>
          </p:txBody>
        </p:sp>
        <p:sp>
          <p:nvSpPr>
            <p:cNvPr id="12" name="63 Rectángulo redondeado"/>
            <p:cNvSpPr/>
            <p:nvPr/>
          </p:nvSpPr>
          <p:spPr>
            <a:xfrm>
              <a:off x="5075238" y="329363"/>
              <a:ext cx="1377950" cy="852488"/>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s-ES_tradnl" sz="1600" dirty="0">
                  <a:solidFill>
                    <a:schemeClr val="tx2"/>
                  </a:solidFill>
                </a:rPr>
                <a:t>Hospital Puerto Natales</a:t>
              </a:r>
              <a:endParaRPr lang="es-CL" sz="1600" dirty="0">
                <a:solidFill>
                  <a:schemeClr val="tx2"/>
                </a:solidFill>
              </a:endParaRPr>
            </a:p>
          </p:txBody>
        </p:sp>
        <p:sp>
          <p:nvSpPr>
            <p:cNvPr id="13" name="64 Rectángulo redondeado"/>
            <p:cNvSpPr/>
            <p:nvPr/>
          </p:nvSpPr>
          <p:spPr>
            <a:xfrm>
              <a:off x="7216775" y="92826"/>
              <a:ext cx="1692275" cy="715962"/>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s-ES_tradnl" sz="1600" dirty="0">
                  <a:solidFill>
                    <a:schemeClr val="tx2"/>
                  </a:solidFill>
                </a:rPr>
                <a:t>Posta Rural Torres del </a:t>
              </a:r>
              <a:r>
                <a:rPr lang="es-ES_tradnl" sz="1600" dirty="0" err="1">
                  <a:solidFill>
                    <a:schemeClr val="tx2"/>
                  </a:solidFill>
                </a:rPr>
                <a:t>Paine</a:t>
              </a:r>
              <a:endParaRPr lang="es-CL" sz="1600" dirty="0">
                <a:solidFill>
                  <a:schemeClr val="tx2"/>
                </a:solidFill>
              </a:endParaRPr>
            </a:p>
          </p:txBody>
        </p:sp>
        <p:sp>
          <p:nvSpPr>
            <p:cNvPr id="14" name="65 Rectángulo redondeado"/>
            <p:cNvSpPr/>
            <p:nvPr/>
          </p:nvSpPr>
          <p:spPr>
            <a:xfrm>
              <a:off x="7234238" y="959601"/>
              <a:ext cx="1665287" cy="647700"/>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s-ES_tradnl" sz="1600" dirty="0" err="1">
                  <a:solidFill>
                    <a:schemeClr val="tx2"/>
                  </a:solidFill>
                </a:rPr>
                <a:t>Cesfam</a:t>
              </a:r>
              <a:r>
                <a:rPr lang="es-ES_tradnl" sz="1600" dirty="0">
                  <a:solidFill>
                    <a:schemeClr val="tx2"/>
                  </a:solidFill>
                </a:rPr>
                <a:t> Puerto Natales</a:t>
              </a:r>
              <a:endParaRPr lang="es-CL" sz="1600" dirty="0">
                <a:solidFill>
                  <a:schemeClr val="tx2"/>
                </a:solidFill>
              </a:endParaRPr>
            </a:p>
          </p:txBody>
        </p:sp>
        <p:sp>
          <p:nvSpPr>
            <p:cNvPr id="15" name="66 Rectángulo redondeado"/>
            <p:cNvSpPr/>
            <p:nvPr/>
          </p:nvSpPr>
          <p:spPr>
            <a:xfrm>
              <a:off x="7234238" y="2518526"/>
              <a:ext cx="1635125" cy="635000"/>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s-ES_tradnl" sz="1600" dirty="0">
                  <a:solidFill>
                    <a:schemeClr val="tx2"/>
                  </a:solidFill>
                </a:rPr>
                <a:t>Posta Rural Dorotea</a:t>
              </a:r>
              <a:endParaRPr lang="es-CL" sz="1600" dirty="0">
                <a:solidFill>
                  <a:schemeClr val="tx2"/>
                </a:solidFill>
              </a:endParaRPr>
            </a:p>
          </p:txBody>
        </p:sp>
        <p:sp>
          <p:nvSpPr>
            <p:cNvPr id="16" name="67 Rectángulo redondeado"/>
            <p:cNvSpPr/>
            <p:nvPr/>
          </p:nvSpPr>
          <p:spPr>
            <a:xfrm>
              <a:off x="7234238" y="1788276"/>
              <a:ext cx="1666875" cy="638175"/>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r>
                <a:rPr lang="es-ES_tradnl" sz="1600">
                  <a:solidFill>
                    <a:schemeClr val="tx2"/>
                  </a:solidFill>
                  <a:latin typeface="Calibri" charset="0"/>
                  <a:ea typeface="ヒラギノ角ゴ Pro W3" charset="0"/>
                  <a:cs typeface="ヒラギノ角ゴ Pro W3" charset="0"/>
                </a:rPr>
                <a:t>Posta Rural Puerto Edén</a:t>
              </a:r>
              <a:endParaRPr lang="es-CL" sz="1600">
                <a:solidFill>
                  <a:schemeClr val="tx2"/>
                </a:solidFill>
                <a:latin typeface="Calibri" charset="0"/>
                <a:ea typeface="ヒラギノ角ゴ Pro W3" charset="0"/>
                <a:cs typeface="ヒラギノ角ゴ Pro W3" charset="0"/>
              </a:endParaRPr>
            </a:p>
          </p:txBody>
        </p:sp>
        <p:sp>
          <p:nvSpPr>
            <p:cNvPr id="17" name="68 Rectángulo redondeado"/>
            <p:cNvSpPr/>
            <p:nvPr/>
          </p:nvSpPr>
          <p:spPr>
            <a:xfrm>
              <a:off x="2771775" y="2397876"/>
              <a:ext cx="3681413" cy="504825"/>
            </a:xfrm>
            <a:prstGeom prst="roundRect">
              <a:avLst/>
            </a:prstGeom>
            <a:solidFill>
              <a:schemeClr val="tx2">
                <a:lumMod val="20000"/>
                <a:lumOff val="8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r>
                <a:rPr lang="es-ES_tradnl" b="1">
                  <a:solidFill>
                    <a:schemeClr val="tx2"/>
                  </a:solidFill>
                  <a:latin typeface="Calibri" charset="0"/>
                  <a:ea typeface="ヒラギノ角ゴ Pro W3" charset="0"/>
                  <a:cs typeface="ヒラギノ角ゴ Pro W3" charset="0"/>
                </a:rPr>
                <a:t>Hospital Clínico de Magallanes</a:t>
              </a:r>
              <a:endParaRPr lang="es-CL" b="1">
                <a:solidFill>
                  <a:schemeClr val="tx2"/>
                </a:solidFill>
                <a:latin typeface="Calibri" charset="0"/>
                <a:ea typeface="ヒラギノ角ゴ Pro W3" charset="0"/>
                <a:cs typeface="ヒラギノ角ゴ Pro W3" charset="0"/>
              </a:endParaRPr>
            </a:p>
          </p:txBody>
        </p:sp>
        <p:sp>
          <p:nvSpPr>
            <p:cNvPr id="18" name="69 Rectángulo redondeado"/>
            <p:cNvSpPr/>
            <p:nvPr/>
          </p:nvSpPr>
          <p:spPr>
            <a:xfrm>
              <a:off x="7234238" y="3296401"/>
              <a:ext cx="1633537" cy="576262"/>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s-ES_tradnl" sz="1600" dirty="0">
                  <a:solidFill>
                    <a:schemeClr val="tx2"/>
                  </a:solidFill>
                </a:rPr>
                <a:t>Hospital de  Williams</a:t>
              </a:r>
              <a:endParaRPr lang="es-CL" sz="1600" dirty="0">
                <a:solidFill>
                  <a:schemeClr val="tx2"/>
                </a:solidFill>
              </a:endParaRPr>
            </a:p>
          </p:txBody>
        </p:sp>
        <p:sp>
          <p:nvSpPr>
            <p:cNvPr id="19" name="70 Rectángulo redondeado"/>
            <p:cNvSpPr/>
            <p:nvPr/>
          </p:nvSpPr>
          <p:spPr>
            <a:xfrm>
              <a:off x="182563" y="4529888"/>
              <a:ext cx="1436687" cy="635000"/>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s-ES_tradnl" sz="1500" dirty="0" err="1">
                  <a:solidFill>
                    <a:schemeClr val="tx2"/>
                  </a:solidFill>
                </a:rPr>
                <a:t>Cesfam</a:t>
              </a:r>
              <a:r>
                <a:rPr lang="es-ES_tradnl" sz="1500" dirty="0">
                  <a:solidFill>
                    <a:schemeClr val="tx2"/>
                  </a:solidFill>
                </a:rPr>
                <a:t> </a:t>
              </a:r>
            </a:p>
            <a:p>
              <a:pPr algn="ctr" eaLnBrk="1" hangingPunct="1">
                <a:defRPr/>
              </a:pPr>
              <a:r>
                <a:rPr lang="es-ES_tradnl" sz="1500" dirty="0" err="1">
                  <a:solidFill>
                    <a:schemeClr val="tx2"/>
                  </a:solidFill>
                </a:rPr>
                <a:t>Dr.Juan</a:t>
              </a:r>
              <a:r>
                <a:rPr lang="es-ES_tradnl" sz="1500" dirty="0">
                  <a:solidFill>
                    <a:schemeClr val="tx2"/>
                  </a:solidFill>
                </a:rPr>
                <a:t> Damianovic</a:t>
              </a:r>
              <a:endParaRPr lang="es-CL" sz="1500" dirty="0">
                <a:solidFill>
                  <a:schemeClr val="tx2"/>
                </a:solidFill>
              </a:endParaRPr>
            </a:p>
          </p:txBody>
        </p:sp>
        <p:sp>
          <p:nvSpPr>
            <p:cNvPr id="20" name="71 Rectángulo redondeado"/>
            <p:cNvSpPr/>
            <p:nvPr/>
          </p:nvSpPr>
          <p:spPr>
            <a:xfrm>
              <a:off x="1835150" y="4529888"/>
              <a:ext cx="1431925" cy="595313"/>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s-ES_tradnl" sz="1500" dirty="0" err="1">
                  <a:solidFill>
                    <a:schemeClr val="tx2"/>
                  </a:solidFill>
                </a:rPr>
                <a:t>Cesfam</a:t>
              </a:r>
              <a:r>
                <a:rPr lang="es-ES_tradnl" sz="1500" dirty="0">
                  <a:solidFill>
                    <a:schemeClr val="tx2"/>
                  </a:solidFill>
                </a:rPr>
                <a:t> </a:t>
              </a:r>
            </a:p>
            <a:p>
              <a:pPr algn="ctr" eaLnBrk="1" hangingPunct="1">
                <a:defRPr/>
              </a:pPr>
              <a:r>
                <a:rPr lang="es-ES_tradnl" sz="1500" dirty="0">
                  <a:solidFill>
                    <a:schemeClr val="tx2"/>
                  </a:solidFill>
                </a:rPr>
                <a:t>18 de Septiembre</a:t>
              </a:r>
              <a:endParaRPr lang="es-CL" sz="1500" dirty="0">
                <a:solidFill>
                  <a:schemeClr val="tx2"/>
                </a:solidFill>
              </a:endParaRPr>
            </a:p>
          </p:txBody>
        </p:sp>
        <p:sp>
          <p:nvSpPr>
            <p:cNvPr id="21" name="72 Rectángulo redondeado"/>
            <p:cNvSpPr/>
            <p:nvPr/>
          </p:nvSpPr>
          <p:spPr>
            <a:xfrm>
              <a:off x="3565525" y="4533063"/>
              <a:ext cx="1662113" cy="576263"/>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r>
                <a:rPr lang="es-ES_tradnl">
                  <a:solidFill>
                    <a:schemeClr val="tx2"/>
                  </a:solidFill>
                  <a:latin typeface="Calibri" charset="0"/>
                  <a:ea typeface="ヒラギノ角ゴ Pro W3" charset="0"/>
                  <a:cs typeface="ヒラギノ角ゴ Pro W3" charset="0"/>
                </a:rPr>
                <a:t>Cesfam Carlos Ibáñez</a:t>
              </a:r>
              <a:endParaRPr lang="es-CL">
                <a:solidFill>
                  <a:schemeClr val="tx2"/>
                </a:solidFill>
                <a:latin typeface="Calibri" charset="0"/>
                <a:ea typeface="ヒラギノ角ゴ Pro W3" charset="0"/>
                <a:cs typeface="ヒラギノ角ゴ Pro W3" charset="0"/>
              </a:endParaRPr>
            </a:p>
          </p:txBody>
        </p:sp>
        <p:sp>
          <p:nvSpPr>
            <p:cNvPr id="22" name="73 Rectángulo redondeado"/>
            <p:cNvSpPr/>
            <p:nvPr/>
          </p:nvSpPr>
          <p:spPr>
            <a:xfrm>
              <a:off x="5305425" y="4533063"/>
              <a:ext cx="1828800" cy="576263"/>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s-ES_tradnl" dirty="0" err="1">
                  <a:solidFill>
                    <a:schemeClr val="tx2"/>
                  </a:solidFill>
                </a:rPr>
                <a:t>Cesfam</a:t>
              </a:r>
              <a:r>
                <a:rPr lang="es-ES_tradnl" dirty="0">
                  <a:solidFill>
                    <a:schemeClr val="tx2"/>
                  </a:solidFill>
                </a:rPr>
                <a:t> </a:t>
              </a:r>
            </a:p>
            <a:p>
              <a:pPr algn="ctr" eaLnBrk="1" hangingPunct="1">
                <a:defRPr/>
              </a:pPr>
              <a:r>
                <a:rPr lang="es-ES_tradnl" dirty="0">
                  <a:solidFill>
                    <a:schemeClr val="tx2"/>
                  </a:solidFill>
                </a:rPr>
                <a:t>Mateo </a:t>
              </a:r>
              <a:r>
                <a:rPr lang="es-ES_tradnl" dirty="0" err="1">
                  <a:solidFill>
                    <a:schemeClr val="tx2"/>
                  </a:solidFill>
                </a:rPr>
                <a:t>Bencur</a:t>
              </a:r>
              <a:endParaRPr lang="es-CL" dirty="0">
                <a:solidFill>
                  <a:schemeClr val="tx2"/>
                </a:solidFill>
              </a:endParaRPr>
            </a:p>
          </p:txBody>
        </p:sp>
        <p:sp>
          <p:nvSpPr>
            <p:cNvPr id="23" name="74 Rectángulo redondeado"/>
            <p:cNvSpPr/>
            <p:nvPr/>
          </p:nvSpPr>
          <p:spPr>
            <a:xfrm>
              <a:off x="7173913" y="4520363"/>
              <a:ext cx="1943100" cy="585788"/>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s-ES_tradnl" dirty="0" err="1">
                  <a:solidFill>
                    <a:schemeClr val="tx2"/>
                  </a:solidFill>
                </a:rPr>
                <a:t>Cesfam</a:t>
              </a:r>
              <a:r>
                <a:rPr lang="es-ES_tradnl" dirty="0">
                  <a:solidFill>
                    <a:schemeClr val="tx2"/>
                  </a:solidFill>
                </a:rPr>
                <a:t> Thomas </a:t>
              </a:r>
              <a:r>
                <a:rPr lang="es-ES_tradnl" dirty="0" err="1">
                  <a:solidFill>
                    <a:schemeClr val="tx2"/>
                  </a:solidFill>
                </a:rPr>
                <a:t>Fenton</a:t>
              </a:r>
              <a:endParaRPr lang="es-CL" dirty="0">
                <a:solidFill>
                  <a:schemeClr val="tx2"/>
                </a:solidFill>
              </a:endParaRPr>
            </a:p>
          </p:txBody>
        </p:sp>
        <p:graphicFrame>
          <p:nvGraphicFramePr>
            <p:cNvPr id="24" name="Object 19"/>
            <p:cNvGraphicFramePr>
              <a:graphicFrameLocks noChangeAspect="1"/>
            </p:cNvGraphicFramePr>
            <p:nvPr>
              <p:extLst>
                <p:ext uri="{D42A27DB-BD31-4B8C-83A1-F6EECF244321}">
                  <p14:modId xmlns:p14="http://schemas.microsoft.com/office/powerpoint/2010/main" val="3075548660"/>
                </p:ext>
              </p:extLst>
            </p:nvPr>
          </p:nvGraphicFramePr>
          <p:xfrm>
            <a:off x="195263" y="5212513"/>
            <a:ext cx="1423987" cy="776288"/>
          </p:xfrm>
          <a:graphic>
            <a:graphicData uri="http://schemas.openxmlformats.org/presentationml/2006/ole">
              <mc:AlternateContent xmlns:mc="http://schemas.openxmlformats.org/markup-compatibility/2006">
                <mc:Choice xmlns:v="urn:schemas-microsoft-com:vml" Requires="v">
                  <p:oleObj spid="_x0000_s1112" name="Foto de Photo Editor" r:id="rId4" imgW="16638095" imgH="11457143" progId="MSPhotoEd.3">
                    <p:embed/>
                  </p:oleObj>
                </mc:Choice>
                <mc:Fallback>
                  <p:oleObj name="Foto de Photo Editor" r:id="rId4" imgW="16638095" imgH="1145714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63" y="5212513"/>
                          <a:ext cx="1423987" cy="77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oleObj>
                </mc:Fallback>
              </mc:AlternateContent>
            </a:graphicData>
          </a:graphic>
        </p:graphicFrame>
        <p:sp>
          <p:nvSpPr>
            <p:cNvPr id="25" name="80 Rectángulo redondeado"/>
            <p:cNvSpPr/>
            <p:nvPr/>
          </p:nvSpPr>
          <p:spPr>
            <a:xfrm>
              <a:off x="6350" y="6096751"/>
              <a:ext cx="2384425" cy="696912"/>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just" eaLnBrk="1" hangingPunct="1">
                <a:defRPr/>
              </a:pPr>
              <a:r>
                <a:rPr lang="es-ES_tradnl" sz="1400" dirty="0">
                  <a:solidFill>
                    <a:schemeClr val="tx2"/>
                  </a:solidFill>
                </a:rPr>
                <a:t>     CECOSF </a:t>
              </a:r>
              <a:r>
                <a:rPr lang="es-ES_tradnl" sz="1400" dirty="0" err="1">
                  <a:solidFill>
                    <a:schemeClr val="tx2"/>
                  </a:solidFill>
                </a:rPr>
                <a:t>Damianovic</a:t>
              </a:r>
              <a:endParaRPr lang="es-ES_tradnl" sz="1400" dirty="0">
                <a:solidFill>
                  <a:schemeClr val="tx2"/>
                </a:solidFill>
              </a:endParaRPr>
            </a:p>
            <a:p>
              <a:pPr algn="ctr" eaLnBrk="1" hangingPunct="1">
                <a:defRPr/>
              </a:pPr>
              <a:r>
                <a:rPr lang="es-ES_tradnl" sz="1400" dirty="0">
                  <a:solidFill>
                    <a:schemeClr val="tx2"/>
                  </a:solidFill>
                </a:rPr>
                <a:t>Posta Rural Agua Fresca</a:t>
              </a:r>
              <a:endParaRPr lang="es-CL" sz="1400" dirty="0">
                <a:solidFill>
                  <a:schemeClr val="tx2"/>
                </a:solidFill>
              </a:endParaRPr>
            </a:p>
          </p:txBody>
        </p:sp>
        <p:cxnSp>
          <p:nvCxnSpPr>
            <p:cNvPr id="26" name="15 Conector recto"/>
            <p:cNvCxnSpPr>
              <a:cxnSpLocks noChangeShapeType="1"/>
            </p:cNvCxnSpPr>
            <p:nvPr/>
          </p:nvCxnSpPr>
          <p:spPr bwMode="auto">
            <a:xfrm>
              <a:off x="971550" y="5988801"/>
              <a:ext cx="0" cy="21590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graphicFrame>
          <p:nvGraphicFramePr>
            <p:cNvPr id="27" name="Object 16"/>
            <p:cNvGraphicFramePr>
              <a:graphicFrameLocks noChangeAspect="1"/>
            </p:cNvGraphicFramePr>
            <p:nvPr>
              <p:extLst>
                <p:ext uri="{D42A27DB-BD31-4B8C-83A1-F6EECF244321}">
                  <p14:modId xmlns:p14="http://schemas.microsoft.com/office/powerpoint/2010/main" val="3519609898"/>
                </p:ext>
              </p:extLst>
            </p:nvPr>
          </p:nvGraphicFramePr>
          <p:xfrm>
            <a:off x="1835150" y="5171238"/>
            <a:ext cx="1431925" cy="817563"/>
          </p:xfrm>
          <a:graphic>
            <a:graphicData uri="http://schemas.openxmlformats.org/presentationml/2006/ole">
              <mc:AlternateContent xmlns:mc="http://schemas.openxmlformats.org/markup-compatibility/2006">
                <mc:Choice xmlns:v="urn:schemas-microsoft-com:vml" Requires="v">
                  <p:oleObj spid="_x0000_s1113" name="Foto de Photo Editor" r:id="rId6" imgW="16457143" imgH="11409524" progId="MSPhotoEd.3">
                    <p:embed/>
                  </p:oleObj>
                </mc:Choice>
                <mc:Fallback>
                  <p:oleObj name="Foto de Photo Editor" r:id="rId6" imgW="16457143" imgH="11409524"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5150" y="5171238"/>
                          <a:ext cx="1431925" cy="81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oleObj>
                </mc:Fallback>
              </mc:AlternateContent>
            </a:graphicData>
          </a:graphic>
        </p:graphicFrame>
        <p:pic>
          <p:nvPicPr>
            <p:cNvPr id="28" name="Picture 22" descr="DSC000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6163" y="5182351"/>
              <a:ext cx="158432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9" name="Object 13"/>
            <p:cNvGraphicFramePr>
              <a:graphicFrameLocks noChangeAspect="1"/>
            </p:cNvGraphicFramePr>
            <p:nvPr>
              <p:extLst>
                <p:ext uri="{D42A27DB-BD31-4B8C-83A1-F6EECF244321}">
                  <p14:modId xmlns:p14="http://schemas.microsoft.com/office/powerpoint/2010/main" val="1760187706"/>
                </p:ext>
              </p:extLst>
            </p:nvPr>
          </p:nvGraphicFramePr>
          <p:xfrm>
            <a:off x="5373688" y="5182351"/>
            <a:ext cx="1692275" cy="831850"/>
          </p:xfrm>
          <a:graphic>
            <a:graphicData uri="http://schemas.openxmlformats.org/presentationml/2006/ole">
              <mc:AlternateContent xmlns:mc="http://schemas.openxmlformats.org/markup-compatibility/2006">
                <mc:Choice xmlns:v="urn:schemas-microsoft-com:vml" Requires="v">
                  <p:oleObj spid="_x0000_s1114" name="Foto de Photo Editor" r:id="rId9" imgW="16285714" imgH="10000000" progId="MSPhotoEd.3">
                    <p:embed/>
                  </p:oleObj>
                </mc:Choice>
                <mc:Fallback>
                  <p:oleObj name="Foto de Photo Editor" r:id="rId9" imgW="16285714" imgH="10000000"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3688" y="5182351"/>
                          <a:ext cx="169227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oleObj>
                </mc:Fallback>
              </mc:AlternateContent>
            </a:graphicData>
          </a:graphic>
        </p:graphicFrame>
        <p:pic>
          <p:nvPicPr>
            <p:cNvPr id="30" name="Picture 24" descr="fento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26300" y="5164888"/>
              <a:ext cx="1817688" cy="79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97 Rectángulo redondeado"/>
            <p:cNvSpPr/>
            <p:nvPr/>
          </p:nvSpPr>
          <p:spPr>
            <a:xfrm>
              <a:off x="7419975" y="6217401"/>
              <a:ext cx="1579563" cy="576262"/>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r>
                <a:rPr lang="es-ES_tradnl" sz="1400">
                  <a:solidFill>
                    <a:schemeClr val="tx2"/>
                  </a:solidFill>
                  <a:latin typeface="Calibri" charset="0"/>
                  <a:ea typeface="ヒラギノ角ゴ Pro W3" charset="0"/>
                  <a:cs typeface="ヒラギノ角ゴ Pro W3" charset="0"/>
                </a:rPr>
                <a:t>CECOSF Rural Río Seco</a:t>
              </a:r>
              <a:endParaRPr lang="es-CL" sz="1400">
                <a:solidFill>
                  <a:schemeClr val="tx2"/>
                </a:solidFill>
                <a:latin typeface="Calibri" charset="0"/>
                <a:ea typeface="ヒラギノ角ゴ Pro W3" charset="0"/>
                <a:cs typeface="ヒラギノ角ゴ Pro W3" charset="0"/>
              </a:endParaRPr>
            </a:p>
          </p:txBody>
        </p:sp>
        <p:cxnSp>
          <p:nvCxnSpPr>
            <p:cNvPr id="32" name="98 Conector recto"/>
            <p:cNvCxnSpPr>
              <a:cxnSpLocks noChangeShapeType="1"/>
            </p:cNvCxnSpPr>
            <p:nvPr/>
          </p:nvCxnSpPr>
          <p:spPr bwMode="auto">
            <a:xfrm>
              <a:off x="8207375" y="5988801"/>
              <a:ext cx="0" cy="21590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graphicFrame>
          <p:nvGraphicFramePr>
            <p:cNvPr id="33" name="Object 34"/>
            <p:cNvGraphicFramePr>
              <a:graphicFrameLocks noChangeAspect="1"/>
            </p:cNvGraphicFramePr>
            <p:nvPr>
              <p:extLst>
                <p:ext uri="{D42A27DB-BD31-4B8C-83A1-F6EECF244321}">
                  <p14:modId xmlns:p14="http://schemas.microsoft.com/office/powerpoint/2010/main" val="231479941"/>
                </p:ext>
              </p:extLst>
            </p:nvPr>
          </p:nvGraphicFramePr>
          <p:xfrm>
            <a:off x="2636838" y="1307263"/>
            <a:ext cx="1371600" cy="876300"/>
          </p:xfrm>
          <a:graphic>
            <a:graphicData uri="http://schemas.openxmlformats.org/presentationml/2006/ole">
              <mc:AlternateContent xmlns:mc="http://schemas.openxmlformats.org/markup-compatibility/2006">
                <mc:Choice xmlns:v="urn:schemas-microsoft-com:vml" Requires="v">
                  <p:oleObj spid="_x0000_s1115" name="Foto de Photo Editor" r:id="rId12" imgW="16638095" imgH="10533333" progId="MSPhotoEd.3">
                    <p:embed/>
                  </p:oleObj>
                </mc:Choice>
                <mc:Fallback>
                  <p:oleObj name="Foto de Photo Editor" r:id="rId12" imgW="16638095" imgH="10533333" progId="MSPhotoEd.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36838" y="1307263"/>
                          <a:ext cx="13716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oleObj>
                </mc:Fallback>
              </mc:AlternateContent>
            </a:graphicData>
          </a:graphic>
        </p:graphicFrame>
        <p:graphicFrame>
          <p:nvGraphicFramePr>
            <p:cNvPr id="34" name="Object 7"/>
            <p:cNvGraphicFramePr>
              <a:graphicFrameLocks noChangeAspect="1"/>
            </p:cNvGraphicFramePr>
            <p:nvPr>
              <p:extLst>
                <p:ext uri="{D42A27DB-BD31-4B8C-83A1-F6EECF244321}">
                  <p14:modId xmlns:p14="http://schemas.microsoft.com/office/powerpoint/2010/main" val="614234804"/>
                </p:ext>
              </p:extLst>
            </p:nvPr>
          </p:nvGraphicFramePr>
          <p:xfrm>
            <a:off x="5083175" y="1275513"/>
            <a:ext cx="1370013" cy="876300"/>
          </p:xfrm>
          <a:graphic>
            <a:graphicData uri="http://schemas.openxmlformats.org/presentationml/2006/ole">
              <mc:AlternateContent xmlns:mc="http://schemas.openxmlformats.org/markup-compatibility/2006">
                <mc:Choice xmlns:v="urn:schemas-microsoft-com:vml" Requires="v">
                  <p:oleObj spid="_x0000_s1116" name="Foto de Photo Editor" r:id="rId14" imgW="16628571" imgH="11228571" progId="MSPhotoEd.3">
                    <p:embed/>
                  </p:oleObj>
                </mc:Choice>
                <mc:Fallback>
                  <p:oleObj name="Foto de Photo Editor" r:id="rId14" imgW="16628571" imgH="11228571" progId="MSPhotoEd.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83175" y="1275513"/>
                          <a:ext cx="1370013"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oleObj>
                </mc:Fallback>
              </mc:AlternateContent>
            </a:graphicData>
          </a:graphic>
        </p:graphicFrame>
        <p:cxnSp>
          <p:nvCxnSpPr>
            <p:cNvPr id="35" name="20 Conector recto"/>
            <p:cNvCxnSpPr>
              <a:cxnSpLocks noChangeShapeType="1"/>
            </p:cNvCxnSpPr>
            <p:nvPr/>
          </p:nvCxnSpPr>
          <p:spPr bwMode="auto">
            <a:xfrm>
              <a:off x="3565525" y="2151813"/>
              <a:ext cx="0" cy="246063"/>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36" name="106 Conector recto"/>
            <p:cNvCxnSpPr>
              <a:cxnSpLocks noChangeShapeType="1"/>
            </p:cNvCxnSpPr>
            <p:nvPr/>
          </p:nvCxnSpPr>
          <p:spPr bwMode="auto">
            <a:xfrm>
              <a:off x="5764213" y="2151813"/>
              <a:ext cx="0" cy="274638"/>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37" name="24 Conector recto"/>
            <p:cNvCxnSpPr>
              <a:cxnSpLocks noChangeShapeType="1"/>
              <a:stCxn id="6" idx="3"/>
              <a:endCxn id="18" idx="1"/>
            </p:cNvCxnSpPr>
            <p:nvPr/>
          </p:nvCxnSpPr>
          <p:spPr bwMode="auto">
            <a:xfrm flipV="1">
              <a:off x="5499100" y="3585326"/>
              <a:ext cx="1735138" cy="200025"/>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38" name="34 Conector recto"/>
            <p:cNvCxnSpPr>
              <a:cxnSpLocks noChangeShapeType="1"/>
            </p:cNvCxnSpPr>
            <p:nvPr/>
          </p:nvCxnSpPr>
          <p:spPr bwMode="auto">
            <a:xfrm>
              <a:off x="2287588" y="3586913"/>
              <a:ext cx="1414462" cy="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39" name="36 Conector recto"/>
            <p:cNvCxnSpPr>
              <a:cxnSpLocks noChangeShapeType="1"/>
            </p:cNvCxnSpPr>
            <p:nvPr/>
          </p:nvCxnSpPr>
          <p:spPr bwMode="auto">
            <a:xfrm flipV="1">
              <a:off x="2287588" y="2331201"/>
              <a:ext cx="0" cy="1827212"/>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0" name="44 Conector recto"/>
            <p:cNvCxnSpPr>
              <a:cxnSpLocks noChangeShapeType="1"/>
            </p:cNvCxnSpPr>
            <p:nvPr/>
          </p:nvCxnSpPr>
          <p:spPr bwMode="auto">
            <a:xfrm>
              <a:off x="2006600" y="2331201"/>
              <a:ext cx="303213" cy="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1" name="48 Conector recto"/>
            <p:cNvCxnSpPr>
              <a:cxnSpLocks noChangeShapeType="1"/>
            </p:cNvCxnSpPr>
            <p:nvPr/>
          </p:nvCxnSpPr>
          <p:spPr bwMode="auto">
            <a:xfrm>
              <a:off x="2014538" y="4147301"/>
              <a:ext cx="304800" cy="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2" name="49 Conector recto"/>
            <p:cNvCxnSpPr>
              <a:cxnSpLocks noChangeShapeType="1"/>
              <a:stCxn id="7" idx="3"/>
            </p:cNvCxnSpPr>
            <p:nvPr/>
          </p:nvCxnSpPr>
          <p:spPr bwMode="auto">
            <a:xfrm flipV="1">
              <a:off x="1992313" y="581776"/>
              <a:ext cx="779462" cy="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3" name="58 Conector recto"/>
            <p:cNvCxnSpPr>
              <a:cxnSpLocks noChangeShapeType="1"/>
            </p:cNvCxnSpPr>
            <p:nvPr/>
          </p:nvCxnSpPr>
          <p:spPr bwMode="auto">
            <a:xfrm flipV="1">
              <a:off x="6659563" y="329363"/>
              <a:ext cx="0" cy="182245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4" name="75 Conector recto"/>
            <p:cNvCxnSpPr>
              <a:cxnSpLocks noChangeShapeType="1"/>
            </p:cNvCxnSpPr>
            <p:nvPr/>
          </p:nvCxnSpPr>
          <p:spPr bwMode="auto">
            <a:xfrm>
              <a:off x="6356350" y="343651"/>
              <a:ext cx="303213" cy="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5" name="76 Conector recto"/>
            <p:cNvCxnSpPr>
              <a:cxnSpLocks noChangeShapeType="1"/>
            </p:cNvCxnSpPr>
            <p:nvPr/>
          </p:nvCxnSpPr>
          <p:spPr bwMode="auto">
            <a:xfrm>
              <a:off x="6356350" y="2151813"/>
              <a:ext cx="303213" cy="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6" name="77 Conector recto"/>
            <p:cNvCxnSpPr>
              <a:cxnSpLocks noChangeShapeType="1"/>
            </p:cNvCxnSpPr>
            <p:nvPr/>
          </p:nvCxnSpPr>
          <p:spPr bwMode="auto">
            <a:xfrm>
              <a:off x="6653213" y="459538"/>
              <a:ext cx="549275" cy="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7" name="79 Conector recto"/>
            <p:cNvCxnSpPr>
              <a:cxnSpLocks noChangeShapeType="1"/>
            </p:cNvCxnSpPr>
            <p:nvPr/>
          </p:nvCxnSpPr>
          <p:spPr bwMode="auto">
            <a:xfrm>
              <a:off x="6653213" y="1283451"/>
              <a:ext cx="549275" cy="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8" name="108 Conector recto"/>
            <p:cNvCxnSpPr>
              <a:cxnSpLocks noChangeShapeType="1"/>
            </p:cNvCxnSpPr>
            <p:nvPr/>
          </p:nvCxnSpPr>
          <p:spPr bwMode="auto">
            <a:xfrm>
              <a:off x="900113" y="4348913"/>
              <a:ext cx="7307262" cy="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9" name="117 Conector recto"/>
            <p:cNvCxnSpPr>
              <a:cxnSpLocks noChangeShapeType="1"/>
            </p:cNvCxnSpPr>
            <p:nvPr/>
          </p:nvCxnSpPr>
          <p:spPr bwMode="auto">
            <a:xfrm>
              <a:off x="2627313" y="4348913"/>
              <a:ext cx="0" cy="180975"/>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50" name="118 Conector recto"/>
            <p:cNvCxnSpPr>
              <a:cxnSpLocks noChangeShapeType="1"/>
            </p:cNvCxnSpPr>
            <p:nvPr/>
          </p:nvCxnSpPr>
          <p:spPr bwMode="auto">
            <a:xfrm>
              <a:off x="4619625" y="4304463"/>
              <a:ext cx="0" cy="21590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51" name="119 Conector recto"/>
            <p:cNvCxnSpPr>
              <a:cxnSpLocks noChangeShapeType="1"/>
            </p:cNvCxnSpPr>
            <p:nvPr/>
          </p:nvCxnSpPr>
          <p:spPr bwMode="auto">
            <a:xfrm>
              <a:off x="6230938" y="4348913"/>
              <a:ext cx="0" cy="17145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52" name="120 Conector recto"/>
            <p:cNvCxnSpPr>
              <a:cxnSpLocks noChangeShapeType="1"/>
            </p:cNvCxnSpPr>
            <p:nvPr/>
          </p:nvCxnSpPr>
          <p:spPr bwMode="auto">
            <a:xfrm>
              <a:off x="8207375" y="4317163"/>
              <a:ext cx="0" cy="21590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53" name="122 Conector recto"/>
            <p:cNvCxnSpPr>
              <a:cxnSpLocks noChangeShapeType="1"/>
            </p:cNvCxnSpPr>
            <p:nvPr/>
          </p:nvCxnSpPr>
          <p:spPr bwMode="auto">
            <a:xfrm>
              <a:off x="900113" y="4336213"/>
              <a:ext cx="0" cy="21590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54" name="97 Rectángulo redondeado"/>
            <p:cNvSpPr/>
            <p:nvPr/>
          </p:nvSpPr>
          <p:spPr>
            <a:xfrm>
              <a:off x="5353050" y="6193588"/>
              <a:ext cx="1495425" cy="576263"/>
            </a:xfrm>
            <a:prstGeom prst="round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s-ES_tradnl" sz="1400" dirty="0">
                  <a:solidFill>
                    <a:schemeClr val="tx2"/>
                  </a:solidFill>
                </a:rPr>
                <a:t>CECOSF </a:t>
              </a:r>
              <a:r>
                <a:rPr lang="es-ES_tradnl" sz="1400" dirty="0" err="1">
                  <a:solidFill>
                    <a:schemeClr val="tx2"/>
                  </a:solidFill>
                </a:rPr>
                <a:t>Bencur</a:t>
              </a:r>
              <a:r>
                <a:rPr lang="es-ES_tradnl" sz="1400" dirty="0">
                  <a:solidFill>
                    <a:schemeClr val="tx2"/>
                  </a:solidFill>
                </a:rPr>
                <a:t> </a:t>
              </a:r>
              <a:endParaRPr lang="es-CL" sz="1400" dirty="0">
                <a:solidFill>
                  <a:schemeClr val="tx2"/>
                </a:solidFill>
              </a:endParaRPr>
            </a:p>
          </p:txBody>
        </p:sp>
        <p:cxnSp>
          <p:nvCxnSpPr>
            <p:cNvPr id="55" name="Conector recto 54"/>
            <p:cNvCxnSpPr>
              <a:cxnSpLocks noChangeShapeType="1"/>
              <a:endCxn id="54" idx="0"/>
            </p:cNvCxnSpPr>
            <p:nvPr/>
          </p:nvCxnSpPr>
          <p:spPr bwMode="auto">
            <a:xfrm>
              <a:off x="6100763" y="5988801"/>
              <a:ext cx="0" cy="204787"/>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grpSp>
          <p:nvGrpSpPr>
            <p:cNvPr id="56" name="Group 26"/>
            <p:cNvGrpSpPr>
              <a:grpSpLocks/>
            </p:cNvGrpSpPr>
            <p:nvPr/>
          </p:nvGrpSpPr>
          <p:grpSpPr bwMode="auto">
            <a:xfrm>
              <a:off x="-7938" y="934201"/>
              <a:ext cx="2716213" cy="1330785"/>
              <a:chOff x="2925" y="1690"/>
              <a:chExt cx="2835" cy="1935"/>
            </a:xfrm>
          </p:grpSpPr>
          <p:sp>
            <p:nvSpPr>
              <p:cNvPr id="57" name="AutoShape 21"/>
              <p:cNvSpPr>
                <a:spLocks noChangeArrowheads="1"/>
              </p:cNvSpPr>
              <p:nvPr/>
            </p:nvSpPr>
            <p:spPr bwMode="auto">
              <a:xfrm>
                <a:off x="2925" y="1690"/>
                <a:ext cx="2722" cy="1842"/>
              </a:xfrm>
              <a:prstGeom prst="roundRect">
                <a:avLst>
                  <a:gd name="adj" fmla="val 16667"/>
                </a:avLst>
              </a:prstGeom>
              <a:solidFill>
                <a:srgbClr val="CCFFFF">
                  <a:alpha val="5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endParaRPr lang="es-CL"/>
              </a:p>
            </p:txBody>
          </p:sp>
          <p:sp>
            <p:nvSpPr>
              <p:cNvPr id="58" name="Rectangle 12"/>
              <p:cNvSpPr>
                <a:spLocks noChangeArrowheads="1"/>
              </p:cNvSpPr>
              <p:nvPr/>
            </p:nvSpPr>
            <p:spPr bwMode="auto">
              <a:xfrm>
                <a:off x="2925" y="1768"/>
                <a:ext cx="2835" cy="1857"/>
              </a:xfrm>
              <a:prstGeom prst="rect">
                <a:avLst/>
              </a:prstGeom>
              <a:noFill/>
              <a:ln>
                <a:noFill/>
              </a:ln>
              <a:effectLst/>
              <a:extLst>
                <a:ext uri="{909E8E84-426E-40dd-AFC4-6F175D3DCCD1}">
                  <a14:hiddenFill xmlns:a14="http://schemas.microsoft.com/office/drawing/2010/main" xmlns="">
                    <a:solidFill>
                      <a:srgbClr val="CCFFFF">
                        <a:alpha val="70195"/>
                      </a:srgb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indent="177800" algn="ctr" defTabSz="914400" eaLnBrk="1" hangingPunct="1"/>
                <a:r>
                  <a:rPr lang="es-ES" sz="1100" b="1" dirty="0">
                    <a:solidFill>
                      <a:schemeClr val="tx2"/>
                    </a:solidFill>
                    <a:latin typeface="Verdana" charset="0"/>
                  </a:rPr>
                  <a:t>Establecimientos Privados </a:t>
                </a:r>
              </a:p>
              <a:p>
                <a:pPr indent="177800" algn="ctr" defTabSz="914400" eaLnBrk="1" hangingPunct="1"/>
                <a:r>
                  <a:rPr lang="es-ES" sz="1100" b="1" dirty="0">
                    <a:solidFill>
                      <a:schemeClr val="tx2"/>
                    </a:solidFill>
                    <a:latin typeface="Verdana" charset="0"/>
                  </a:rPr>
                  <a:t>	</a:t>
                </a:r>
              </a:p>
              <a:p>
                <a:pPr indent="177800" defTabSz="914400" eaLnBrk="1" hangingPunct="1">
                  <a:buFontTx/>
                  <a:buChar char="•"/>
                </a:pPr>
                <a:r>
                  <a:rPr lang="es-ES" sz="1100" b="1" dirty="0">
                    <a:solidFill>
                      <a:schemeClr val="tx2"/>
                    </a:solidFill>
                    <a:effectLst>
                      <a:outerShdw blurRad="38100" dist="38100" dir="2700000" algn="tl">
                        <a:srgbClr val="DDDDDD"/>
                      </a:outerShdw>
                    </a:effectLst>
                    <a:latin typeface="Calibri" charset="0"/>
                  </a:rPr>
                  <a:t>Hospital de las Fuerzas Armadas</a:t>
                </a:r>
              </a:p>
              <a:p>
                <a:pPr indent="177800" defTabSz="914400" eaLnBrk="1" hangingPunct="1">
                  <a:buFontTx/>
                  <a:buChar char="•"/>
                </a:pPr>
                <a:r>
                  <a:rPr lang="es-ES" sz="1100" b="1" dirty="0">
                    <a:solidFill>
                      <a:schemeClr val="tx2"/>
                    </a:solidFill>
                    <a:effectLst>
                      <a:outerShdw blurRad="38100" dist="38100" dir="2700000" algn="tl">
                        <a:srgbClr val="DDDDDD"/>
                      </a:outerShdw>
                    </a:effectLst>
                    <a:latin typeface="Calibri" charset="0"/>
                  </a:rPr>
                  <a:t>Clínica Magallanes</a:t>
                </a:r>
              </a:p>
              <a:p>
                <a:pPr indent="177800" defTabSz="914400" eaLnBrk="1" hangingPunct="1">
                  <a:buFontTx/>
                  <a:buChar char="•"/>
                </a:pPr>
                <a:r>
                  <a:rPr lang="es-ES" sz="1100" b="1" dirty="0">
                    <a:solidFill>
                      <a:srgbClr val="FF0000"/>
                    </a:solidFill>
                    <a:effectLst>
                      <a:outerShdw blurRad="38100" dist="38100" dir="2700000" algn="tl">
                        <a:srgbClr val="DDDDDD"/>
                      </a:outerShdw>
                    </a:effectLst>
                    <a:latin typeface="Calibri" charset="0"/>
                  </a:rPr>
                  <a:t>Centro de Rehabilitación Cruz del Sur </a:t>
                </a:r>
              </a:p>
              <a:p>
                <a:pPr indent="177800" defTabSz="914400" eaLnBrk="1" hangingPunct="1">
                  <a:buFontTx/>
                  <a:buChar char="•"/>
                </a:pPr>
                <a:r>
                  <a:rPr lang="es-ES" sz="1100" b="1" dirty="0">
                    <a:solidFill>
                      <a:schemeClr val="tx2"/>
                    </a:solidFill>
                    <a:effectLst>
                      <a:outerShdw blurRad="38100" dist="38100" dir="2700000" algn="tl">
                        <a:srgbClr val="DDDDDD"/>
                      </a:outerShdw>
                    </a:effectLst>
                    <a:latin typeface="Calibri" charset="0"/>
                  </a:rPr>
                  <a:t>Clínica Croacia</a:t>
                </a:r>
                <a:endParaRPr lang="es-ES" sz="1100" b="1" dirty="0">
                  <a:solidFill>
                    <a:schemeClr val="tx2"/>
                  </a:solidFill>
                  <a:latin typeface="Verdana" charset="0"/>
                </a:endParaRPr>
              </a:p>
              <a:p>
                <a:pPr indent="177800" defTabSz="914400" eaLnBrk="1" hangingPunct="1">
                  <a:buFontTx/>
                  <a:buChar char="•"/>
                </a:pPr>
                <a:r>
                  <a:rPr lang="es-ES" sz="1100" b="1" dirty="0">
                    <a:solidFill>
                      <a:schemeClr val="tx2"/>
                    </a:solidFill>
                    <a:latin typeface="Calibri" charset="0"/>
                  </a:rPr>
                  <a:t>Mutual de Cerro Sombrero</a:t>
                </a:r>
                <a:endParaRPr lang="es-CL" sz="1100" b="1" dirty="0">
                  <a:solidFill>
                    <a:schemeClr val="tx2"/>
                  </a:solidFill>
                  <a:latin typeface="Calibri" charset="0"/>
                </a:endParaRPr>
              </a:p>
            </p:txBody>
          </p:sp>
        </p:grpSp>
        <p:sp>
          <p:nvSpPr>
            <p:cNvPr id="59" name="Rectángulo redondeado 58"/>
            <p:cNvSpPr>
              <a:spLocks noChangeArrowheads="1"/>
            </p:cNvSpPr>
            <p:nvPr/>
          </p:nvSpPr>
          <p:spPr bwMode="auto">
            <a:xfrm>
              <a:off x="2398713" y="2867776"/>
              <a:ext cx="4449762" cy="303212"/>
            </a:xfrm>
            <a:prstGeom prst="roundRect">
              <a:avLst>
                <a:gd name="adj" fmla="val 16667"/>
              </a:avLst>
            </a:prstGeom>
            <a:gradFill rotWithShape="1">
              <a:gsLst>
                <a:gs pos="0">
                  <a:srgbClr val="FFA2A1"/>
                </a:gs>
                <a:gs pos="35001">
                  <a:srgbClr val="FFBEBD"/>
                </a:gs>
                <a:gs pos="100000">
                  <a:srgbClr val="FFE5E5"/>
                </a:gs>
              </a:gsLst>
              <a:lin ang="16200000" scaled="1"/>
            </a:gradFill>
            <a:ln w="9525">
              <a:solidFill>
                <a:srgbClr val="BE4B48"/>
              </a:solidFill>
              <a:round/>
              <a:headEnd/>
              <a:tailEnd/>
            </a:ln>
            <a:effectLst>
              <a:outerShdw blurRad="40000" dist="20000" dir="5400000" rotWithShape="0">
                <a:srgbClr val="000000">
                  <a:alpha val="37999"/>
                </a:srgbClr>
              </a:outerShdw>
            </a:effectLst>
          </p:spPr>
          <p:txBody>
            <a:bodyPr anchor="ctr"/>
            <a:lstStyle/>
            <a:p>
              <a:pPr algn="ctr"/>
              <a:r>
                <a:rPr lang="es-CL">
                  <a:solidFill>
                    <a:srgbClr val="000000"/>
                  </a:solidFill>
                  <a:latin typeface="Calibri" charset="0"/>
                </a:rPr>
                <a:t>ATENCIÓN PREHOSPITALARIA: SAMU 131</a:t>
              </a:r>
            </a:p>
          </p:txBody>
        </p:sp>
      </p:grpSp>
    </p:spTree>
    <p:extLst>
      <p:ext uri="{BB962C8B-B14F-4D97-AF65-F5344CB8AC3E}">
        <p14:creationId xmlns:p14="http://schemas.microsoft.com/office/powerpoint/2010/main" val="36278862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cstate="print"/>
          <a:srcRect/>
          <a:stretch>
            <a:fillRect/>
          </a:stretch>
        </p:blipFill>
        <p:spPr bwMode="auto">
          <a:xfrm>
            <a:off x="691952" y="2824643"/>
            <a:ext cx="8064896" cy="3960440"/>
          </a:xfrm>
          <a:prstGeom prst="rect">
            <a:avLst/>
          </a:prstGeom>
          <a:noFill/>
          <a:ln w="9525">
            <a:noFill/>
            <a:miter lim="800000"/>
            <a:headEnd/>
            <a:tailEnd/>
          </a:ln>
        </p:spPr>
      </p:pic>
      <p:sp>
        <p:nvSpPr>
          <p:cNvPr id="3" name="Text Box 6"/>
          <p:cNvSpPr txBox="1">
            <a:spLocks noChangeArrowheads="1"/>
          </p:cNvSpPr>
          <p:nvPr/>
        </p:nvSpPr>
        <p:spPr bwMode="auto">
          <a:xfrm>
            <a:off x="0" y="2055746"/>
            <a:ext cx="9144000" cy="369332"/>
          </a:xfrm>
          <a:prstGeom prst="rect">
            <a:avLst/>
          </a:prstGeom>
          <a:noFill/>
          <a:ln w="9525">
            <a:noFill/>
            <a:miter lim="800000"/>
            <a:headEnd/>
            <a:tailEnd/>
          </a:ln>
        </p:spPr>
        <p:txBody>
          <a:bodyPr wrap="square">
            <a:spAutoFit/>
          </a:bodyPr>
          <a:lstStyle/>
          <a:p>
            <a:pPr algn="ctr">
              <a:spcBef>
                <a:spcPct val="50000"/>
              </a:spcBef>
            </a:pPr>
            <a:r>
              <a:rPr lang="es-CL" b="1" dirty="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charset="0"/>
                <a:cs typeface="Arial" charset="0"/>
              </a:rPr>
              <a:t>PROCESOS</a:t>
            </a:r>
            <a:endParaRPr lang="es-ES" b="1" dirty="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charset="0"/>
              <a:cs typeface="Arial" charset="0"/>
            </a:endParaRPr>
          </a:p>
        </p:txBody>
      </p:sp>
      <p:sp>
        <p:nvSpPr>
          <p:cNvPr id="4" name="Rectángulo 3"/>
          <p:cNvSpPr/>
          <p:nvPr/>
        </p:nvSpPr>
        <p:spPr>
          <a:xfrm>
            <a:off x="3430963" y="1494877"/>
            <a:ext cx="4636380" cy="400110"/>
          </a:xfrm>
          <a:prstGeom prst="rect">
            <a:avLst/>
          </a:prstGeom>
        </p:spPr>
        <p:txBody>
          <a:bodyPr wrap="none">
            <a:spAutoFit/>
          </a:bodyPr>
          <a:lstStyle/>
          <a:p>
            <a:pPr algn="ctr"/>
            <a:r>
              <a:rPr lang="es-CL" sz="2000" dirty="0" smtClean="0">
                <a:solidFill>
                  <a:schemeClr val="bg1"/>
                </a:solidFill>
                <a:latin typeface="Cambria"/>
                <a:cs typeface="Cambria"/>
              </a:rPr>
              <a:t>GESTIÓN DE LA CALIDAD DEL SERVICIO</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19355145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610865667"/>
              </p:ext>
            </p:extLst>
          </p:nvPr>
        </p:nvGraphicFramePr>
        <p:xfrm>
          <a:off x="1907704" y="1935416"/>
          <a:ext cx="4968552" cy="2016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ext uri="{D42A27DB-BD31-4B8C-83A1-F6EECF244321}">
                <p14:modId xmlns:p14="http://schemas.microsoft.com/office/powerpoint/2010/main" val="676398206"/>
              </p:ext>
            </p:extLst>
          </p:nvPr>
        </p:nvGraphicFramePr>
        <p:xfrm>
          <a:off x="-106197" y="4311680"/>
          <a:ext cx="9430725" cy="25202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 Box 9"/>
          <p:cNvSpPr txBox="1">
            <a:spLocks noChangeArrowheads="1"/>
          </p:cNvSpPr>
          <p:nvPr/>
        </p:nvSpPr>
        <p:spPr bwMode="auto">
          <a:xfrm>
            <a:off x="0" y="1935416"/>
            <a:ext cx="136815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Calidad</a:t>
            </a:r>
          </a:p>
        </p:txBody>
      </p:sp>
      <p:sp>
        <p:nvSpPr>
          <p:cNvPr id="8" name="Text Box 9"/>
          <p:cNvSpPr txBox="1">
            <a:spLocks noChangeArrowheads="1"/>
          </p:cNvSpPr>
          <p:nvPr/>
        </p:nvSpPr>
        <p:spPr bwMode="auto">
          <a:xfrm>
            <a:off x="181836" y="4014356"/>
            <a:ext cx="252028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Proceso de Servicio</a:t>
            </a:r>
          </a:p>
        </p:txBody>
      </p:sp>
      <p:sp>
        <p:nvSpPr>
          <p:cNvPr id="9" name="Rectángulo 8"/>
          <p:cNvSpPr/>
          <p:nvPr/>
        </p:nvSpPr>
        <p:spPr>
          <a:xfrm>
            <a:off x="3430963" y="1494877"/>
            <a:ext cx="4636380" cy="400110"/>
          </a:xfrm>
          <a:prstGeom prst="rect">
            <a:avLst/>
          </a:prstGeom>
        </p:spPr>
        <p:txBody>
          <a:bodyPr wrap="none">
            <a:spAutoFit/>
          </a:bodyPr>
          <a:lstStyle/>
          <a:p>
            <a:pPr algn="ctr"/>
            <a:r>
              <a:rPr lang="es-CL" sz="2000" dirty="0" smtClean="0">
                <a:solidFill>
                  <a:schemeClr val="bg1"/>
                </a:solidFill>
                <a:latin typeface="Cambria"/>
                <a:cs typeface="Cambria"/>
              </a:rPr>
              <a:t>GESTIÓN DE LA CALIDAD DEL SERVICIO</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29234401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3430963" y="1494877"/>
            <a:ext cx="4636380" cy="400110"/>
          </a:xfrm>
          <a:prstGeom prst="rect">
            <a:avLst/>
          </a:prstGeom>
        </p:spPr>
        <p:txBody>
          <a:bodyPr wrap="none">
            <a:spAutoFit/>
          </a:bodyPr>
          <a:lstStyle/>
          <a:p>
            <a:pPr algn="ctr"/>
            <a:r>
              <a:rPr lang="es-CL" sz="2000" dirty="0" smtClean="0">
                <a:solidFill>
                  <a:schemeClr val="bg1"/>
                </a:solidFill>
                <a:latin typeface="Cambria"/>
                <a:cs typeface="Cambria"/>
              </a:rPr>
              <a:t>GESTIÓN DE LA CALIDAD DEL SERVICIO</a:t>
            </a:r>
            <a:endParaRPr lang="es-CL" sz="2000" dirty="0">
              <a:solidFill>
                <a:schemeClr val="bg1"/>
              </a:solidFill>
              <a:latin typeface="Cambria"/>
              <a:cs typeface="Cambria"/>
            </a:endParaRPr>
          </a:p>
        </p:txBody>
      </p:sp>
      <p:sp>
        <p:nvSpPr>
          <p:cNvPr id="14" name="CuadroTexto 13"/>
          <p:cNvSpPr txBox="1"/>
          <p:nvPr/>
        </p:nvSpPr>
        <p:spPr>
          <a:xfrm>
            <a:off x="2842568" y="1932551"/>
            <a:ext cx="5856932" cy="4832092"/>
          </a:xfrm>
          <a:prstGeom prst="rect">
            <a:avLst/>
          </a:prstGeom>
          <a:noFill/>
        </p:spPr>
        <p:txBody>
          <a:bodyPr wrap="square" rtlCol="0">
            <a:spAutoFit/>
          </a:bodyPr>
          <a:lstStyle/>
          <a:p>
            <a:r>
              <a:rPr lang="es-ES" sz="1400" b="1" dirty="0" smtClean="0">
                <a:latin typeface="Cambria"/>
                <a:cs typeface="Cambria"/>
              </a:rPr>
              <a:t>SECCION 1</a:t>
            </a:r>
          </a:p>
          <a:p>
            <a:pPr marL="358775" indent="-358775">
              <a:buFont typeface="Arial"/>
              <a:buChar char="•"/>
              <a:tabLst>
                <a:tab pos="358775" algn="l"/>
              </a:tabLst>
            </a:pPr>
            <a:r>
              <a:rPr lang="es-ES" sz="1400" dirty="0" smtClean="0">
                <a:latin typeface="Cambria"/>
                <a:cs typeface="Cambria"/>
              </a:rPr>
              <a:t>LIDERAZGO</a:t>
            </a:r>
          </a:p>
          <a:p>
            <a:pPr marL="358775" indent="-358775">
              <a:buFont typeface="Arial"/>
              <a:buChar char="•"/>
              <a:tabLst>
                <a:tab pos="358775" algn="l"/>
              </a:tabLst>
            </a:pPr>
            <a:r>
              <a:rPr lang="es-ES" sz="1400" dirty="0" smtClean="0">
                <a:latin typeface="Cambria"/>
                <a:cs typeface="Cambria"/>
              </a:rPr>
              <a:t>GOBIERNO</a:t>
            </a:r>
          </a:p>
          <a:p>
            <a:pPr marL="358775" indent="-358775">
              <a:buFont typeface="Arial"/>
              <a:buChar char="•"/>
              <a:tabLst>
                <a:tab pos="358775" algn="l"/>
              </a:tabLst>
            </a:pPr>
            <a:r>
              <a:rPr lang="es-ES" sz="1400" dirty="0" smtClean="0">
                <a:latin typeface="Cambria"/>
                <a:cs typeface="Cambria"/>
              </a:rPr>
              <a:t>PLANIFICACIÓN ESTRATÉGICA</a:t>
            </a:r>
          </a:p>
          <a:p>
            <a:pPr marL="358775" indent="-358775">
              <a:buFont typeface="Arial"/>
              <a:buChar char="•"/>
              <a:tabLst>
                <a:tab pos="358775" algn="l"/>
              </a:tabLst>
            </a:pPr>
            <a:r>
              <a:rPr lang="es-ES" sz="1400" dirty="0" smtClean="0">
                <a:latin typeface="Cambria"/>
                <a:cs typeface="Cambria"/>
              </a:rPr>
              <a:t>APORTE DE LAS PERSONAS ATENDIDAS Y PARTES INTERESADAS</a:t>
            </a:r>
          </a:p>
          <a:p>
            <a:pPr marL="358775" indent="-358775">
              <a:buFont typeface="Arial"/>
              <a:buChar char="•"/>
              <a:tabLst>
                <a:tab pos="358775" algn="l"/>
              </a:tabLst>
            </a:pPr>
            <a:r>
              <a:rPr lang="es-ES" sz="1400" dirty="0" smtClean="0">
                <a:latin typeface="Cambria"/>
                <a:cs typeface="Cambria"/>
              </a:rPr>
              <a:t>REQUISITOS LEGALES</a:t>
            </a:r>
          </a:p>
          <a:p>
            <a:pPr marL="358775" indent="-358775">
              <a:buFont typeface="Arial"/>
              <a:buChar char="•"/>
              <a:tabLst>
                <a:tab pos="358775" algn="l"/>
              </a:tabLst>
            </a:pPr>
            <a:r>
              <a:rPr lang="es-ES" sz="1400" dirty="0" smtClean="0">
                <a:latin typeface="Cambria"/>
                <a:cs typeface="Cambria"/>
              </a:rPr>
              <a:t>PLANIFICACIÓN Y ADMINISTRACIÓN FINANCIERA</a:t>
            </a:r>
          </a:p>
          <a:p>
            <a:pPr marL="358775" indent="-358775">
              <a:buFont typeface="Arial"/>
              <a:buChar char="•"/>
              <a:tabLst>
                <a:tab pos="358775" algn="l"/>
              </a:tabLst>
            </a:pPr>
            <a:r>
              <a:rPr lang="es-ES" sz="1400" dirty="0" smtClean="0">
                <a:latin typeface="Cambria"/>
                <a:cs typeface="Cambria"/>
              </a:rPr>
              <a:t>GESTIÓN DE RIESGOS</a:t>
            </a:r>
          </a:p>
          <a:p>
            <a:pPr marL="358775" indent="-358775">
              <a:buFont typeface="Arial"/>
              <a:buChar char="•"/>
              <a:tabLst>
                <a:tab pos="358775" algn="l"/>
              </a:tabLst>
            </a:pPr>
            <a:r>
              <a:rPr lang="es-ES" sz="1400" dirty="0" smtClean="0">
                <a:latin typeface="Cambria"/>
                <a:cs typeface="Cambria"/>
              </a:rPr>
              <a:t>SALUD Y SEGURIDAD</a:t>
            </a:r>
          </a:p>
          <a:p>
            <a:pPr marL="358775" indent="-358775">
              <a:buFont typeface="Arial"/>
              <a:buChar char="•"/>
              <a:tabLst>
                <a:tab pos="358775" algn="l"/>
              </a:tabLst>
            </a:pPr>
            <a:r>
              <a:rPr lang="es-ES" sz="1400" dirty="0" smtClean="0">
                <a:latin typeface="Cambria"/>
                <a:cs typeface="Cambria"/>
              </a:rPr>
              <a:t>RECURSOS HUMANOS</a:t>
            </a:r>
          </a:p>
          <a:p>
            <a:pPr marL="358775" indent="-358775">
              <a:buFont typeface="Arial"/>
              <a:buChar char="•"/>
              <a:tabLst>
                <a:tab pos="358775" algn="l"/>
              </a:tabLst>
            </a:pPr>
            <a:r>
              <a:rPr lang="es-ES" sz="1400" dirty="0" smtClean="0">
                <a:latin typeface="Cambria"/>
                <a:cs typeface="Cambria"/>
              </a:rPr>
              <a:t>TECNOLOGÍA</a:t>
            </a:r>
          </a:p>
          <a:p>
            <a:pPr marL="358775" indent="-358775">
              <a:buFont typeface="Arial"/>
              <a:buChar char="•"/>
              <a:tabLst>
                <a:tab pos="358775" algn="l"/>
              </a:tabLst>
            </a:pPr>
            <a:r>
              <a:rPr lang="es-ES" sz="1400" dirty="0" smtClean="0">
                <a:latin typeface="Cambria"/>
                <a:cs typeface="Cambria"/>
              </a:rPr>
              <a:t>DERECHOS DE LAS PERSONAS ATENDIDAS</a:t>
            </a:r>
          </a:p>
          <a:p>
            <a:pPr marL="358775" indent="-358775">
              <a:buFont typeface="Arial"/>
              <a:buChar char="•"/>
              <a:tabLst>
                <a:tab pos="358775" algn="l"/>
              </a:tabLst>
            </a:pPr>
            <a:r>
              <a:rPr lang="es-ES" sz="1400" dirty="0" smtClean="0">
                <a:latin typeface="Cambria"/>
                <a:cs typeface="Cambria"/>
              </a:rPr>
              <a:t>ACCESIBILIDAD</a:t>
            </a:r>
          </a:p>
          <a:p>
            <a:pPr marL="358775" indent="-358775">
              <a:buFont typeface="Arial"/>
              <a:buChar char="•"/>
              <a:tabLst>
                <a:tab pos="358775" algn="l"/>
              </a:tabLst>
            </a:pPr>
            <a:r>
              <a:rPr lang="es-ES" sz="1400" dirty="0" smtClean="0">
                <a:latin typeface="Cambria"/>
                <a:cs typeface="Cambria"/>
              </a:rPr>
              <a:t>GESTIÓN Y MEDICIÓN DEL DESEMPEÑO</a:t>
            </a:r>
          </a:p>
          <a:p>
            <a:pPr marL="358775" indent="-358775">
              <a:buFont typeface="Arial"/>
              <a:buChar char="•"/>
              <a:tabLst>
                <a:tab pos="358775" algn="l"/>
              </a:tabLst>
            </a:pPr>
            <a:r>
              <a:rPr lang="es-ES" sz="1400" dirty="0" smtClean="0">
                <a:latin typeface="Cambria"/>
                <a:cs typeface="Cambria"/>
              </a:rPr>
              <a:t>MEJORA DEL DESEMPEÑO</a:t>
            </a:r>
          </a:p>
          <a:p>
            <a:endParaRPr lang="es-ES" sz="1400" dirty="0">
              <a:latin typeface="Cambria"/>
              <a:cs typeface="Cambria"/>
            </a:endParaRPr>
          </a:p>
          <a:p>
            <a:r>
              <a:rPr lang="es-ES" sz="1400" b="1" dirty="0" smtClean="0">
                <a:latin typeface="Cambria"/>
                <a:cs typeface="Cambria"/>
              </a:rPr>
              <a:t>SECCIÓN 2</a:t>
            </a:r>
          </a:p>
          <a:p>
            <a:pPr marL="358775" indent="-358775">
              <a:buFont typeface="Arial"/>
              <a:buChar char="•"/>
              <a:tabLst>
                <a:tab pos="358775" algn="l"/>
              </a:tabLst>
            </a:pPr>
            <a:r>
              <a:rPr lang="es-ES" sz="1400" dirty="0">
                <a:latin typeface="Cambria"/>
                <a:cs typeface="Cambria"/>
              </a:rPr>
              <a:t>PROCESO DE REHABILITACIÓN</a:t>
            </a:r>
          </a:p>
          <a:p>
            <a:endParaRPr lang="es-ES" sz="1400" dirty="0">
              <a:latin typeface="Cambria"/>
              <a:cs typeface="Cambria"/>
            </a:endParaRPr>
          </a:p>
          <a:p>
            <a:r>
              <a:rPr lang="es-ES" sz="1400" b="1" dirty="0" smtClean="0">
                <a:latin typeface="Cambria"/>
                <a:cs typeface="Cambria"/>
              </a:rPr>
              <a:t>SECCIÓN 3</a:t>
            </a:r>
          </a:p>
          <a:p>
            <a:pPr marL="358775" indent="-358775">
              <a:buFont typeface="Arial"/>
              <a:buChar char="•"/>
              <a:tabLst>
                <a:tab pos="358775" algn="l"/>
              </a:tabLst>
            </a:pPr>
            <a:r>
              <a:rPr lang="es-ES" sz="1400" dirty="0" smtClean="0">
                <a:latin typeface="Cambria"/>
                <a:cs typeface="Cambria"/>
              </a:rPr>
              <a:t>PROGRAMA </a:t>
            </a:r>
            <a:r>
              <a:rPr lang="es-ES" sz="1400" dirty="0">
                <a:latin typeface="Cambria"/>
                <a:cs typeface="Cambria"/>
              </a:rPr>
              <a:t>DE REHABILITACIÓN MÉDICA AMBULATORIA</a:t>
            </a:r>
          </a:p>
          <a:p>
            <a:pPr marL="358775" indent="-358775">
              <a:buFont typeface="Arial"/>
              <a:buChar char="•"/>
              <a:tabLst>
                <a:tab pos="358775" algn="l"/>
              </a:tabLst>
            </a:pPr>
            <a:r>
              <a:rPr lang="es-ES" sz="1400" dirty="0">
                <a:latin typeface="Cambria"/>
                <a:cs typeface="Cambria"/>
              </a:rPr>
              <a:t>PROGRAMA ESPECIALIZADO EN PEDIATRÍA</a:t>
            </a:r>
          </a:p>
        </p:txBody>
      </p:sp>
      <p:pic>
        <p:nvPicPr>
          <p:cNvPr id="15" name="Imagen 14"/>
          <p:cNvPicPr>
            <a:picLocks noChangeAspect="1"/>
          </p:cNvPicPr>
          <p:nvPr/>
        </p:nvPicPr>
        <p:blipFill>
          <a:blip r:embed="rId2"/>
          <a:stretch>
            <a:fillRect/>
          </a:stretch>
        </p:blipFill>
        <p:spPr>
          <a:xfrm>
            <a:off x="412636" y="2628897"/>
            <a:ext cx="1970732" cy="3873500"/>
          </a:xfrm>
          <a:prstGeom prst="rect">
            <a:avLst/>
          </a:prstGeom>
        </p:spPr>
      </p:pic>
      <p:sp>
        <p:nvSpPr>
          <p:cNvPr id="16" name="Text Box 9"/>
          <p:cNvSpPr txBox="1">
            <a:spLocks noChangeArrowheads="1"/>
          </p:cNvSpPr>
          <p:nvPr/>
        </p:nvSpPr>
        <p:spPr bwMode="auto">
          <a:xfrm>
            <a:off x="0" y="1972334"/>
            <a:ext cx="270933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ACREDITACIÓN</a:t>
            </a:r>
            <a:endParaRPr lang="es-ES" b="1" dirty="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endParaRPr>
          </a:p>
        </p:txBody>
      </p:sp>
    </p:spTree>
    <p:extLst>
      <p:ext uri="{BB962C8B-B14F-4D97-AF65-F5344CB8AC3E}">
        <p14:creationId xmlns:p14="http://schemas.microsoft.com/office/powerpoint/2010/main" val="4618427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549316" y="3025826"/>
            <a:ext cx="8176142" cy="3395802"/>
          </a:xfrm>
          <a:prstGeom prst="rect">
            <a:avLst/>
          </a:prstGeom>
        </p:spPr>
        <p:txBody>
          <a:bodyPr wrap="square">
            <a:spAutoFit/>
          </a:bodyPr>
          <a:lstStyle/>
          <a:p>
            <a:pPr marL="358775" indent="-358775" algn="just">
              <a:lnSpc>
                <a:spcPct val="150000"/>
              </a:lnSpc>
              <a:buFont typeface="Arial"/>
              <a:buChar char="•"/>
              <a:tabLst>
                <a:tab pos="358775" algn="l"/>
              </a:tabLst>
            </a:pPr>
            <a:r>
              <a:rPr lang="es-ES" sz="1600" b="1" dirty="0" smtClean="0">
                <a:latin typeface="Cambria"/>
                <a:cs typeface="Cambria"/>
              </a:rPr>
              <a:t>MEJORA LA CALIDAD DE LA ATENCIÓN</a:t>
            </a:r>
          </a:p>
          <a:p>
            <a:pPr marL="358775" indent="-358775" algn="just">
              <a:lnSpc>
                <a:spcPct val="150000"/>
              </a:lnSpc>
              <a:buFont typeface="Arial"/>
              <a:buChar char="•"/>
              <a:tabLst>
                <a:tab pos="358775" algn="l"/>
              </a:tabLst>
            </a:pPr>
            <a:r>
              <a:rPr lang="es-ES" sz="1600" b="1" dirty="0">
                <a:latin typeface="Cambria"/>
                <a:cs typeface="Cambria"/>
              </a:rPr>
              <a:t>MEJORA DEL FUNCIONAMIENTO </a:t>
            </a:r>
            <a:r>
              <a:rPr lang="es-ES" sz="1600" b="1" dirty="0" smtClean="0">
                <a:latin typeface="Cambria"/>
                <a:cs typeface="Cambria"/>
              </a:rPr>
              <a:t>DE LA INSTITUCIÓN </a:t>
            </a:r>
            <a:r>
              <a:rPr lang="es-ES" sz="1600" b="1" dirty="0">
                <a:latin typeface="Cambria"/>
                <a:cs typeface="Cambria"/>
              </a:rPr>
              <a:t>Y LA GESTIÓN DE LOS RIESGOS ASOCIADOS A LA ATENCIÓN EN SALUD</a:t>
            </a:r>
            <a:endParaRPr lang="es-ES_tradnl" sz="1600" dirty="0">
              <a:latin typeface="Cambria"/>
              <a:cs typeface="Cambria"/>
            </a:endParaRPr>
          </a:p>
          <a:p>
            <a:pPr marL="358775" indent="-358775" algn="just">
              <a:lnSpc>
                <a:spcPct val="150000"/>
              </a:lnSpc>
              <a:buFont typeface="Arial"/>
              <a:buChar char="•"/>
              <a:tabLst>
                <a:tab pos="358775" algn="l"/>
              </a:tabLst>
            </a:pPr>
            <a:r>
              <a:rPr lang="es-ES" sz="1600" b="1" dirty="0">
                <a:latin typeface="Cambria"/>
                <a:cs typeface="Cambria"/>
              </a:rPr>
              <a:t>ATRAE A SUS CLIENTES, REALZA LA REPUTACIÓN DE </a:t>
            </a:r>
            <a:r>
              <a:rPr lang="es-ES" sz="1600" b="1" dirty="0" smtClean="0">
                <a:latin typeface="Cambria"/>
                <a:cs typeface="Cambria"/>
              </a:rPr>
              <a:t>LA </a:t>
            </a:r>
            <a:r>
              <a:rPr lang="es-ES" sz="1600" b="1" dirty="0">
                <a:latin typeface="Cambria"/>
                <a:cs typeface="Cambria"/>
              </a:rPr>
              <a:t>INSTITUCIÓN</a:t>
            </a:r>
            <a:endParaRPr lang="es-ES_tradnl" sz="1600" dirty="0">
              <a:latin typeface="Cambria"/>
              <a:cs typeface="Cambria"/>
            </a:endParaRPr>
          </a:p>
          <a:p>
            <a:pPr marL="358775" indent="-358775" algn="just">
              <a:lnSpc>
                <a:spcPct val="150000"/>
              </a:lnSpc>
              <a:buFont typeface="Arial"/>
              <a:buChar char="•"/>
              <a:tabLst>
                <a:tab pos="358775" algn="l"/>
              </a:tabLst>
            </a:pPr>
            <a:r>
              <a:rPr lang="es-ES" sz="1600" b="1" dirty="0">
                <a:latin typeface="Cambria"/>
                <a:cs typeface="Cambria"/>
              </a:rPr>
              <a:t>MEJORA LA OPERACIÓN Y REDUCE COSTOS</a:t>
            </a:r>
            <a:endParaRPr lang="es-ES_tradnl" sz="1600" dirty="0">
              <a:latin typeface="Cambria"/>
              <a:cs typeface="Cambria"/>
            </a:endParaRPr>
          </a:p>
          <a:p>
            <a:pPr marL="358775" indent="-358775" algn="just">
              <a:lnSpc>
                <a:spcPct val="150000"/>
              </a:lnSpc>
              <a:buFont typeface="Arial"/>
              <a:buChar char="•"/>
              <a:tabLst>
                <a:tab pos="358775" algn="l"/>
              </a:tabLst>
            </a:pPr>
            <a:r>
              <a:rPr lang="es-ES" sz="1600" b="1" dirty="0">
                <a:latin typeface="Cambria"/>
                <a:cs typeface="Cambria"/>
              </a:rPr>
              <a:t>AUMENTA LA COMUNICACIÓN INTERNA, EL TRABAJO EN EQUIPO Y ELEVA LA MOTIVACIÓN DEL PERSONAL</a:t>
            </a:r>
            <a:endParaRPr lang="es-ES_tradnl" sz="1600" dirty="0">
              <a:latin typeface="Cambria"/>
              <a:cs typeface="Cambria"/>
            </a:endParaRPr>
          </a:p>
          <a:p>
            <a:pPr marL="358775" indent="-358775" algn="just">
              <a:lnSpc>
                <a:spcPct val="150000"/>
              </a:lnSpc>
              <a:buFont typeface="Arial"/>
              <a:buChar char="•"/>
              <a:tabLst>
                <a:tab pos="358775" algn="l"/>
              </a:tabLst>
            </a:pPr>
            <a:r>
              <a:rPr lang="es-ES" sz="1600" b="1" dirty="0">
                <a:latin typeface="Cambria"/>
                <a:cs typeface="Cambria"/>
              </a:rPr>
              <a:t>INCREMENTA LA SATISFACCIÓN DEL CLIENTE</a:t>
            </a:r>
            <a:endParaRPr lang="es-ES_tradnl" sz="1600" dirty="0">
              <a:latin typeface="Cambria"/>
              <a:cs typeface="Cambria"/>
            </a:endParaRPr>
          </a:p>
          <a:p>
            <a:pPr marL="358775" indent="-358775" algn="just">
              <a:lnSpc>
                <a:spcPct val="150000"/>
              </a:lnSpc>
              <a:buFont typeface="Arial"/>
              <a:buChar char="•"/>
              <a:tabLst>
                <a:tab pos="358775" algn="l"/>
              </a:tabLst>
            </a:pPr>
            <a:r>
              <a:rPr lang="es-ES" sz="1600" b="1" dirty="0" smtClean="0">
                <a:latin typeface="Cambria"/>
                <a:cs typeface="Cambria"/>
              </a:rPr>
              <a:t>GENERA VENTAJA COMPETITIVA</a:t>
            </a:r>
            <a:endParaRPr lang="es-ES_tradnl" sz="1600" dirty="0">
              <a:latin typeface="Cambria"/>
              <a:cs typeface="Cambria"/>
            </a:endParaRPr>
          </a:p>
        </p:txBody>
      </p:sp>
      <p:sp>
        <p:nvSpPr>
          <p:cNvPr id="7" name="Text Box 9"/>
          <p:cNvSpPr txBox="1">
            <a:spLocks noChangeArrowheads="1"/>
          </p:cNvSpPr>
          <p:nvPr/>
        </p:nvSpPr>
        <p:spPr bwMode="auto">
          <a:xfrm>
            <a:off x="1619672" y="2072618"/>
            <a:ext cx="590465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¿CUÁLES SON LOS BENEFICIOS QUE SE OBTIENEN DE LA ACREDITACIÓN?</a:t>
            </a:r>
            <a:endParaRPr lang="es-ES" b="1" dirty="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endParaRPr>
          </a:p>
        </p:txBody>
      </p:sp>
      <p:sp>
        <p:nvSpPr>
          <p:cNvPr id="8" name="Rectángulo 7"/>
          <p:cNvSpPr/>
          <p:nvPr/>
        </p:nvSpPr>
        <p:spPr>
          <a:xfrm>
            <a:off x="3430963" y="1494877"/>
            <a:ext cx="4636380" cy="400110"/>
          </a:xfrm>
          <a:prstGeom prst="rect">
            <a:avLst/>
          </a:prstGeom>
        </p:spPr>
        <p:txBody>
          <a:bodyPr wrap="none">
            <a:spAutoFit/>
          </a:bodyPr>
          <a:lstStyle/>
          <a:p>
            <a:pPr algn="ctr"/>
            <a:r>
              <a:rPr lang="es-CL" sz="2000" dirty="0" smtClean="0">
                <a:solidFill>
                  <a:schemeClr val="bg1"/>
                </a:solidFill>
                <a:latin typeface="Cambria"/>
                <a:cs typeface="Cambria"/>
              </a:rPr>
              <a:t>GESTIÓN DE LA CALIDAD DEL SERVICIO</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39942391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2222237"/>
            <a:ext cx="9144000" cy="954107"/>
          </a:xfrm>
          <a:prstGeom prst="rect">
            <a:avLst/>
          </a:prstGeom>
        </p:spPr>
        <p:txBody>
          <a:bodyPr wrap="square">
            <a:spAutoFit/>
          </a:bodyPr>
          <a:lstStyle/>
          <a:p>
            <a:pPr lvl="0" algn="ctr">
              <a:defRPr/>
            </a:pPr>
            <a:r>
              <a:rPr lang="en-US" sz="2800" i="1" dirty="0" smtClean="0">
                <a:latin typeface="Cambria"/>
                <a:cs typeface="Cambria"/>
              </a:rPr>
              <a:t>CARF INTERNATIONAL AWARDED THE SEAL OF EXCELLENCE TO THE CORPORATION</a:t>
            </a:r>
            <a:endParaRPr lang="en-US" sz="2800" i="1" dirty="0">
              <a:latin typeface="Cambria"/>
              <a:cs typeface="Cambria"/>
            </a:endParaRPr>
          </a:p>
        </p:txBody>
      </p:sp>
      <p:pic>
        <p:nvPicPr>
          <p:cNvPr id="8" name="7 Imagen" descr="CARF_Gol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6381" y="3548931"/>
            <a:ext cx="1968712" cy="1980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ángulo 1"/>
          <p:cNvSpPr/>
          <p:nvPr/>
        </p:nvSpPr>
        <p:spPr>
          <a:xfrm>
            <a:off x="206736" y="3548931"/>
            <a:ext cx="6717145" cy="584776"/>
          </a:xfrm>
          <a:prstGeom prst="rect">
            <a:avLst/>
          </a:prstGeom>
        </p:spPr>
        <p:txBody>
          <a:bodyPr wrap="square">
            <a:spAutoFit/>
          </a:bodyPr>
          <a:lstStyle/>
          <a:p>
            <a:pPr marL="285750" indent="-285750">
              <a:buFont typeface="Arial"/>
              <a:buChar char="•"/>
            </a:pPr>
            <a:r>
              <a:rPr lang="es-ES" sz="1600" dirty="0" smtClean="0">
                <a:latin typeface="Cambria"/>
                <a:cs typeface="Cambria"/>
              </a:rPr>
              <a:t>INTERDISCIPLINARY OUTPATIENT MEDICAL REHABILITATION PROGRAMS</a:t>
            </a:r>
            <a:endParaRPr lang="es-ES" sz="1600" dirty="0">
              <a:latin typeface="Cambria"/>
              <a:cs typeface="Cambria"/>
            </a:endParaRPr>
          </a:p>
        </p:txBody>
      </p:sp>
      <p:sp>
        <p:nvSpPr>
          <p:cNvPr id="4" name="Rectángulo 3"/>
          <p:cNvSpPr/>
          <p:nvPr/>
        </p:nvSpPr>
        <p:spPr>
          <a:xfrm>
            <a:off x="206736" y="4195262"/>
            <a:ext cx="6717145" cy="584776"/>
          </a:xfrm>
          <a:prstGeom prst="rect">
            <a:avLst/>
          </a:prstGeom>
        </p:spPr>
        <p:txBody>
          <a:bodyPr wrap="square">
            <a:spAutoFit/>
          </a:bodyPr>
          <a:lstStyle/>
          <a:p>
            <a:pPr marL="285750" indent="-285750">
              <a:buFont typeface="Arial"/>
              <a:buChar char="•"/>
            </a:pPr>
            <a:r>
              <a:rPr lang="es-ES" sz="1600" dirty="0" smtClean="0">
                <a:latin typeface="Cambria"/>
                <a:cs typeface="Cambria"/>
              </a:rPr>
              <a:t>INTERDISCIPLINARY OUTPATIENT MEDICAL REHABILITATION PROGRAMS</a:t>
            </a:r>
            <a:endParaRPr lang="es-ES" sz="1600" dirty="0">
              <a:latin typeface="Cambria"/>
              <a:cs typeface="Cambria"/>
            </a:endParaRPr>
          </a:p>
        </p:txBody>
      </p:sp>
      <p:sp>
        <p:nvSpPr>
          <p:cNvPr id="6" name="Rectángulo 5"/>
          <p:cNvSpPr/>
          <p:nvPr/>
        </p:nvSpPr>
        <p:spPr>
          <a:xfrm>
            <a:off x="206736" y="4804415"/>
            <a:ext cx="6717145" cy="584776"/>
          </a:xfrm>
          <a:prstGeom prst="rect">
            <a:avLst/>
          </a:prstGeom>
        </p:spPr>
        <p:txBody>
          <a:bodyPr wrap="square">
            <a:spAutoFit/>
          </a:bodyPr>
          <a:lstStyle/>
          <a:p>
            <a:pPr marL="285750" indent="-285750">
              <a:buFont typeface="Arial"/>
              <a:buChar char="•"/>
            </a:pPr>
            <a:r>
              <a:rPr lang="es-ES" sz="1600" dirty="0" smtClean="0">
                <a:latin typeface="Cambria"/>
                <a:cs typeface="Cambria"/>
              </a:rPr>
              <a:t>SINGLE DISCIPLINE OUTPATIENT MEDICAL REHABILITATION PROGRAMS</a:t>
            </a:r>
            <a:endParaRPr lang="es-ES" sz="1600" dirty="0">
              <a:latin typeface="Cambria"/>
              <a:cs typeface="Cambria"/>
            </a:endParaRPr>
          </a:p>
        </p:txBody>
      </p:sp>
      <p:sp>
        <p:nvSpPr>
          <p:cNvPr id="7" name="Rectángulo 6"/>
          <p:cNvSpPr/>
          <p:nvPr/>
        </p:nvSpPr>
        <p:spPr>
          <a:xfrm>
            <a:off x="206736" y="5519906"/>
            <a:ext cx="6717145" cy="584776"/>
          </a:xfrm>
          <a:prstGeom prst="rect">
            <a:avLst/>
          </a:prstGeom>
        </p:spPr>
        <p:txBody>
          <a:bodyPr wrap="square">
            <a:spAutoFit/>
          </a:bodyPr>
          <a:lstStyle/>
          <a:p>
            <a:pPr marL="285750" indent="-285750">
              <a:buFont typeface="Arial"/>
              <a:buChar char="•"/>
            </a:pPr>
            <a:r>
              <a:rPr lang="es-ES" sz="1600" dirty="0" smtClean="0">
                <a:latin typeface="Cambria"/>
                <a:cs typeface="Cambria"/>
              </a:rPr>
              <a:t>SINGLE DISCIPLINE OUTPATIENT MEDICAL REHABILITATION PROGRAMS</a:t>
            </a:r>
            <a:endParaRPr lang="es-ES" sz="1600" dirty="0">
              <a:latin typeface="Cambria"/>
              <a:cs typeface="Cambria"/>
            </a:endParaRPr>
          </a:p>
        </p:txBody>
      </p:sp>
      <p:sp>
        <p:nvSpPr>
          <p:cNvPr id="9" name="Rectángulo 8"/>
          <p:cNvSpPr/>
          <p:nvPr/>
        </p:nvSpPr>
        <p:spPr>
          <a:xfrm>
            <a:off x="6054230" y="1494877"/>
            <a:ext cx="1929810" cy="400110"/>
          </a:xfrm>
          <a:prstGeom prst="rect">
            <a:avLst/>
          </a:prstGeom>
        </p:spPr>
        <p:txBody>
          <a:bodyPr wrap="none">
            <a:spAutoFit/>
          </a:bodyPr>
          <a:lstStyle/>
          <a:p>
            <a:pPr algn="ctr"/>
            <a:r>
              <a:rPr lang="es-CL" sz="2000" dirty="0" smtClean="0">
                <a:solidFill>
                  <a:schemeClr val="bg1"/>
                </a:solidFill>
                <a:latin typeface="Cambria"/>
                <a:cs typeface="Cambria"/>
              </a:rPr>
              <a:t>ACREDITACIÓN</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300934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652875850"/>
              </p:ext>
            </p:extLst>
          </p:nvPr>
        </p:nvGraphicFramePr>
        <p:xfrm>
          <a:off x="1475656" y="2505968"/>
          <a:ext cx="6312024" cy="4352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Box 9"/>
          <p:cNvSpPr txBox="1">
            <a:spLocks noChangeArrowheads="1"/>
          </p:cNvSpPr>
          <p:nvPr/>
        </p:nvSpPr>
        <p:spPr bwMode="auto">
          <a:xfrm>
            <a:off x="0" y="1974364"/>
            <a:ext cx="9144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ASPECTOS GENERADORES DE VALOR</a:t>
            </a:r>
          </a:p>
        </p:txBody>
      </p:sp>
      <p:sp>
        <p:nvSpPr>
          <p:cNvPr id="7" name="Rectángulo 6"/>
          <p:cNvSpPr/>
          <p:nvPr/>
        </p:nvSpPr>
        <p:spPr>
          <a:xfrm>
            <a:off x="5058000" y="1494877"/>
            <a:ext cx="3001568" cy="400110"/>
          </a:xfrm>
          <a:prstGeom prst="rect">
            <a:avLst/>
          </a:prstGeom>
        </p:spPr>
        <p:txBody>
          <a:bodyPr wrap="none">
            <a:spAutoFit/>
          </a:bodyPr>
          <a:lstStyle/>
          <a:p>
            <a:pPr algn="ctr"/>
            <a:r>
              <a:rPr lang="es-CL" sz="2000" dirty="0" smtClean="0">
                <a:solidFill>
                  <a:schemeClr val="bg1"/>
                </a:solidFill>
                <a:latin typeface="Cambria"/>
                <a:cs typeface="Cambria"/>
              </a:rPr>
              <a:t>GESTIÓN DE LA CALIDAD</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3334871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2088034"/>
            <a:ext cx="2854050" cy="1231106"/>
          </a:xfrm>
          <a:prstGeom prst="rect">
            <a:avLst/>
          </a:prstGeom>
          <a:noFill/>
          <a:ln cmpd="thinThick">
            <a:solidFill>
              <a:schemeClr val="accent1"/>
            </a:solidFill>
          </a:ln>
          <a:effectLst>
            <a:glow rad="63500">
              <a:schemeClr val="accent2">
                <a:satMod val="175000"/>
                <a:alpha val="40000"/>
              </a:schemeClr>
            </a:glow>
          </a:effectLst>
        </p:spPr>
        <p:txBody>
          <a:bodyPr wrap="square" rtlCol="0">
            <a:spAutoFit/>
          </a:bodyPr>
          <a:lstStyle/>
          <a:p>
            <a:pPr algn="ctr"/>
            <a:r>
              <a:rPr lang="es-ES" sz="1400" b="1" dirty="0" smtClean="0">
                <a:latin typeface="Cambria" panose="02040503050406030204" pitchFamily="18" charset="0"/>
              </a:rPr>
              <a:t>Total de Usuarios 2016 / 2015</a:t>
            </a:r>
          </a:p>
          <a:p>
            <a:pPr algn="ctr"/>
            <a:endParaRPr lang="es-ES" sz="1000" b="1" dirty="0" smtClean="0">
              <a:latin typeface="Cambria" panose="02040503050406030204" pitchFamily="18" charset="0"/>
            </a:endParaRPr>
          </a:p>
          <a:p>
            <a:pPr algn="ctr"/>
            <a:r>
              <a:rPr lang="es-ES" sz="2400" dirty="0" smtClean="0">
                <a:latin typeface="Cambria" panose="02040503050406030204" pitchFamily="18" charset="0"/>
              </a:rPr>
              <a:t>4.271</a:t>
            </a:r>
          </a:p>
          <a:p>
            <a:pPr algn="ctr"/>
            <a:endParaRPr lang="es-ES" sz="1000" dirty="0">
              <a:latin typeface="Cambria" panose="02040503050406030204" pitchFamily="18" charset="0"/>
            </a:endParaRPr>
          </a:p>
          <a:p>
            <a:pPr algn="ctr"/>
            <a:r>
              <a:rPr lang="es-ES" sz="1600" dirty="0" smtClean="0">
                <a:latin typeface="Cambria" panose="02040503050406030204" pitchFamily="18" charset="0"/>
              </a:rPr>
              <a:t>Objetivo: 3.479 (+22,%)</a:t>
            </a:r>
            <a:endParaRPr lang="es-ES" sz="1600" dirty="0">
              <a:latin typeface="Cambria" panose="02040503050406030204" pitchFamily="18" charset="0"/>
            </a:endParaRPr>
          </a:p>
        </p:txBody>
      </p:sp>
      <p:sp>
        <p:nvSpPr>
          <p:cNvPr id="6" name="5 CuadroTexto"/>
          <p:cNvSpPr txBox="1"/>
          <p:nvPr/>
        </p:nvSpPr>
        <p:spPr>
          <a:xfrm>
            <a:off x="3147462" y="2088034"/>
            <a:ext cx="2875344" cy="1231106"/>
          </a:xfrm>
          <a:prstGeom prst="rect">
            <a:avLst/>
          </a:prstGeom>
          <a:noFill/>
          <a:ln cmpd="thinThick">
            <a:solidFill>
              <a:schemeClr val="accent1"/>
            </a:solidFill>
          </a:ln>
          <a:effectLst>
            <a:glow rad="63500">
              <a:schemeClr val="accent2">
                <a:satMod val="175000"/>
                <a:alpha val="40000"/>
              </a:schemeClr>
            </a:glow>
          </a:effectLst>
        </p:spPr>
        <p:txBody>
          <a:bodyPr wrap="none" rtlCol="0">
            <a:spAutoFit/>
          </a:bodyPr>
          <a:lstStyle/>
          <a:p>
            <a:pPr algn="ctr"/>
            <a:r>
              <a:rPr lang="es-ES" sz="1400" b="1" dirty="0" smtClean="0">
                <a:latin typeface="Cambria" panose="02040503050406030204" pitchFamily="18" charset="0"/>
              </a:rPr>
              <a:t>Total de Atenciones 2016 / 2015</a:t>
            </a:r>
          </a:p>
          <a:p>
            <a:pPr algn="ctr"/>
            <a:endParaRPr lang="es-ES" sz="1000" b="1" dirty="0" smtClean="0">
              <a:latin typeface="Cambria" panose="02040503050406030204" pitchFamily="18" charset="0"/>
            </a:endParaRPr>
          </a:p>
          <a:p>
            <a:pPr algn="ctr"/>
            <a:r>
              <a:rPr lang="es-ES" sz="2400" dirty="0" smtClean="0">
                <a:latin typeface="Cambria" panose="02040503050406030204" pitchFamily="18" charset="0"/>
              </a:rPr>
              <a:t>226.056</a:t>
            </a:r>
          </a:p>
          <a:p>
            <a:pPr algn="ctr"/>
            <a:endParaRPr lang="es-ES" sz="1000" dirty="0">
              <a:latin typeface="Cambria" panose="02040503050406030204" pitchFamily="18" charset="0"/>
            </a:endParaRPr>
          </a:p>
          <a:p>
            <a:pPr algn="ctr"/>
            <a:r>
              <a:rPr lang="es-ES" sz="1600" dirty="0" smtClean="0">
                <a:latin typeface="Cambria" panose="02040503050406030204" pitchFamily="18" charset="0"/>
              </a:rPr>
              <a:t>Objetivo: 153.076 (+47,67%)</a:t>
            </a:r>
            <a:endParaRPr lang="es-ES" sz="1600" dirty="0">
              <a:latin typeface="Cambria" panose="02040503050406030204" pitchFamily="18" charset="0"/>
            </a:endParaRPr>
          </a:p>
        </p:txBody>
      </p:sp>
      <p:sp>
        <p:nvSpPr>
          <p:cNvPr id="10" name="9 CuadroTexto"/>
          <p:cNvSpPr txBox="1"/>
          <p:nvPr/>
        </p:nvSpPr>
        <p:spPr>
          <a:xfrm>
            <a:off x="6137405" y="2088034"/>
            <a:ext cx="2841003" cy="1231106"/>
          </a:xfrm>
          <a:prstGeom prst="rect">
            <a:avLst/>
          </a:prstGeom>
          <a:noFill/>
          <a:ln cmpd="thinThick">
            <a:solidFill>
              <a:schemeClr val="accent1"/>
            </a:solidFill>
          </a:ln>
          <a:effectLst>
            <a:glow rad="63500">
              <a:schemeClr val="accent2">
                <a:satMod val="175000"/>
                <a:alpha val="40000"/>
              </a:schemeClr>
            </a:glow>
          </a:effectLst>
        </p:spPr>
        <p:txBody>
          <a:bodyPr wrap="square" rtlCol="0">
            <a:spAutoFit/>
          </a:bodyPr>
          <a:lstStyle/>
          <a:p>
            <a:pPr algn="ctr"/>
            <a:r>
              <a:rPr lang="es-ES" sz="1400" b="1" dirty="0" smtClean="0">
                <a:latin typeface="Cambria" panose="02040503050406030204" pitchFamily="18" charset="0"/>
              </a:rPr>
              <a:t>Ingresos Anuales 2016 / 2015</a:t>
            </a:r>
          </a:p>
          <a:p>
            <a:pPr algn="ctr"/>
            <a:endParaRPr lang="es-ES" sz="1000" b="1" dirty="0" smtClean="0">
              <a:latin typeface="Cambria" panose="02040503050406030204" pitchFamily="18" charset="0"/>
            </a:endParaRPr>
          </a:p>
          <a:p>
            <a:pPr algn="ctr"/>
            <a:r>
              <a:rPr lang="es-ES" sz="2400" dirty="0" smtClean="0">
                <a:latin typeface="Cambria" panose="02040503050406030204" pitchFamily="18" charset="0"/>
              </a:rPr>
              <a:t>1.851</a:t>
            </a:r>
          </a:p>
          <a:p>
            <a:pPr algn="ctr"/>
            <a:endParaRPr lang="es-ES" sz="1000" dirty="0">
              <a:latin typeface="Cambria" panose="02040503050406030204" pitchFamily="18" charset="0"/>
            </a:endParaRPr>
          </a:p>
          <a:p>
            <a:pPr algn="ctr"/>
            <a:r>
              <a:rPr lang="es-ES" sz="1600" dirty="0" smtClean="0">
                <a:latin typeface="Cambria" panose="02040503050406030204" pitchFamily="18" charset="0"/>
              </a:rPr>
              <a:t>Objetivo: 1.267 (+46,09%)</a:t>
            </a:r>
            <a:endParaRPr lang="es-ES" sz="1600" dirty="0">
              <a:latin typeface="Cambria" panose="02040503050406030204" pitchFamily="18" charset="0"/>
            </a:endParaRPr>
          </a:p>
        </p:txBody>
      </p:sp>
      <p:graphicFrame>
        <p:nvGraphicFramePr>
          <p:cNvPr id="11" name="2 Gráfico"/>
          <p:cNvGraphicFramePr/>
          <p:nvPr>
            <p:extLst>
              <p:ext uri="{D42A27DB-BD31-4B8C-83A1-F6EECF244321}">
                <p14:modId xmlns:p14="http://schemas.microsoft.com/office/powerpoint/2010/main" val="2834237041"/>
              </p:ext>
            </p:extLst>
          </p:nvPr>
        </p:nvGraphicFramePr>
        <p:xfrm>
          <a:off x="0" y="3460750"/>
          <a:ext cx="9144000" cy="3175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ángulo 11"/>
          <p:cNvSpPr/>
          <p:nvPr/>
        </p:nvSpPr>
        <p:spPr>
          <a:xfrm>
            <a:off x="6360203" y="1494877"/>
            <a:ext cx="1698878" cy="400110"/>
          </a:xfrm>
          <a:prstGeom prst="rect">
            <a:avLst/>
          </a:prstGeom>
        </p:spPr>
        <p:txBody>
          <a:bodyPr wrap="none">
            <a:spAutoFit/>
          </a:bodyPr>
          <a:lstStyle/>
          <a:p>
            <a:pPr algn="ctr"/>
            <a:r>
              <a:rPr lang="es-CL" sz="2000" dirty="0" smtClean="0">
                <a:solidFill>
                  <a:schemeClr val="bg1"/>
                </a:solidFill>
                <a:latin typeface="Cambria"/>
                <a:cs typeface="Cambria"/>
              </a:rPr>
              <a:t>RESULTADOS</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2104956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0" y="2006580"/>
            <a:ext cx="4656667" cy="10618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DISTRIBUCIÓN DE LA POBLACIÓN ATENDIDA</a:t>
            </a:r>
          </a:p>
          <a:p>
            <a:pPr algn="ct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AÑO 2015</a:t>
            </a:r>
          </a:p>
        </p:txBody>
      </p:sp>
      <p:graphicFrame>
        <p:nvGraphicFramePr>
          <p:cNvPr id="7" name="6 Gráfico"/>
          <p:cNvGraphicFramePr/>
          <p:nvPr>
            <p:extLst>
              <p:ext uri="{D42A27DB-BD31-4B8C-83A1-F6EECF244321}">
                <p14:modId xmlns:p14="http://schemas.microsoft.com/office/powerpoint/2010/main" val="1937694080"/>
              </p:ext>
            </p:extLst>
          </p:nvPr>
        </p:nvGraphicFramePr>
        <p:xfrm>
          <a:off x="4834547" y="2398995"/>
          <a:ext cx="3505126" cy="21299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7 Tabla"/>
          <p:cNvGraphicFramePr>
            <a:graphicFrameLocks noGrp="1"/>
          </p:cNvGraphicFramePr>
          <p:nvPr>
            <p:extLst>
              <p:ext uri="{D42A27DB-BD31-4B8C-83A1-F6EECF244321}">
                <p14:modId xmlns:p14="http://schemas.microsoft.com/office/powerpoint/2010/main" val="2067665309"/>
              </p:ext>
            </p:extLst>
          </p:nvPr>
        </p:nvGraphicFramePr>
        <p:xfrm>
          <a:off x="991820" y="3389832"/>
          <a:ext cx="3168352" cy="1280160"/>
        </p:xfrm>
        <a:graphic>
          <a:graphicData uri="http://schemas.openxmlformats.org/drawingml/2006/table">
            <a:tbl>
              <a:tblPr firstRow="1" bandRow="1">
                <a:tableStyleId>{5C22544A-7EE6-4342-B048-85BDC9FD1C3A}</a:tableStyleId>
              </a:tblPr>
              <a:tblGrid>
                <a:gridCol w="1368152"/>
                <a:gridCol w="864096"/>
                <a:gridCol w="936104"/>
              </a:tblGrid>
              <a:tr h="370840">
                <a:tc>
                  <a:txBody>
                    <a:bodyPr/>
                    <a:lstStyle/>
                    <a:p>
                      <a:pPr algn="ctr"/>
                      <a:r>
                        <a:rPr lang="es-ES" sz="1200" dirty="0" smtClean="0">
                          <a:latin typeface="Cambria" panose="02040503050406030204" pitchFamily="18" charset="0"/>
                        </a:rPr>
                        <a:t>Población Atendida</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n</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a:t>
                      </a:r>
                      <a:endParaRPr lang="es-ES" sz="1200" dirty="0">
                        <a:latin typeface="Cambria" panose="02040503050406030204" pitchFamily="18" charset="0"/>
                      </a:endParaRPr>
                    </a:p>
                  </a:txBody>
                  <a:tcPr anchor="ctr"/>
                </a:tc>
              </a:tr>
              <a:tr h="274320">
                <a:tc>
                  <a:txBody>
                    <a:bodyPr/>
                    <a:lstStyle/>
                    <a:p>
                      <a:r>
                        <a:rPr lang="es-ES" sz="1200" dirty="0" err="1" smtClean="0">
                          <a:latin typeface="Cambria" panose="02040503050406030204" pitchFamily="18" charset="0"/>
                        </a:rPr>
                        <a:t>Niñ@s</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2.131</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62,0</a:t>
                      </a:r>
                      <a:endParaRPr lang="es-ES" sz="1200" dirty="0">
                        <a:latin typeface="Cambria" panose="02040503050406030204" pitchFamily="18" charset="0"/>
                      </a:endParaRPr>
                    </a:p>
                  </a:txBody>
                  <a:tcPr anchor="ctr"/>
                </a:tc>
              </a:tr>
              <a:tr h="274320">
                <a:tc>
                  <a:txBody>
                    <a:bodyPr/>
                    <a:lstStyle/>
                    <a:p>
                      <a:r>
                        <a:rPr lang="es-ES" sz="1200" baseline="0" dirty="0" smtClean="0">
                          <a:latin typeface="Cambria" panose="02040503050406030204" pitchFamily="18" charset="0"/>
                        </a:rPr>
                        <a:t>Adultos</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1.306</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38,0</a:t>
                      </a:r>
                      <a:endParaRPr lang="es-ES" sz="1200" dirty="0">
                        <a:latin typeface="Cambria" panose="02040503050406030204" pitchFamily="18" charset="0"/>
                      </a:endParaRPr>
                    </a:p>
                  </a:txBody>
                  <a:tcPr anchor="ctr"/>
                </a:tc>
              </a:tr>
              <a:tr h="274320">
                <a:tc>
                  <a:txBody>
                    <a:bodyPr/>
                    <a:lstStyle/>
                    <a:p>
                      <a:r>
                        <a:rPr lang="es-ES" sz="1200" dirty="0" smtClean="0">
                          <a:latin typeface="Cambria" panose="02040503050406030204" pitchFamily="18" charset="0"/>
                        </a:rPr>
                        <a:t>Total</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3.437</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100</a:t>
                      </a:r>
                      <a:endParaRPr lang="es-ES" sz="1200" dirty="0">
                        <a:latin typeface="Cambria" panose="02040503050406030204" pitchFamily="18" charset="0"/>
                      </a:endParaRPr>
                    </a:p>
                  </a:txBody>
                  <a:tcPr anchor="ct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138772193"/>
              </p:ext>
            </p:extLst>
          </p:nvPr>
        </p:nvGraphicFramePr>
        <p:xfrm>
          <a:off x="1020238" y="5135299"/>
          <a:ext cx="3168352" cy="1280160"/>
        </p:xfrm>
        <a:graphic>
          <a:graphicData uri="http://schemas.openxmlformats.org/drawingml/2006/table">
            <a:tbl>
              <a:tblPr firstRow="1" bandRow="1">
                <a:tableStyleId>{5C22544A-7EE6-4342-B048-85BDC9FD1C3A}</a:tableStyleId>
              </a:tblPr>
              <a:tblGrid>
                <a:gridCol w="1368152"/>
                <a:gridCol w="864096"/>
                <a:gridCol w="936104"/>
              </a:tblGrid>
              <a:tr h="370840">
                <a:tc>
                  <a:txBody>
                    <a:bodyPr/>
                    <a:lstStyle/>
                    <a:p>
                      <a:pPr algn="ctr"/>
                      <a:r>
                        <a:rPr lang="es-ES" sz="1200" dirty="0" smtClean="0">
                          <a:latin typeface="Cambria" panose="02040503050406030204" pitchFamily="18" charset="0"/>
                        </a:rPr>
                        <a:t>Atenciones Administradas</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n</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a:t>
                      </a:r>
                      <a:endParaRPr lang="es-ES" sz="1200" dirty="0">
                        <a:latin typeface="Cambria" panose="02040503050406030204" pitchFamily="18" charset="0"/>
                      </a:endParaRPr>
                    </a:p>
                  </a:txBody>
                  <a:tcPr anchor="ctr"/>
                </a:tc>
              </a:tr>
              <a:tr h="274320">
                <a:tc>
                  <a:txBody>
                    <a:bodyPr/>
                    <a:lstStyle/>
                    <a:p>
                      <a:r>
                        <a:rPr lang="es-ES" sz="1200" dirty="0" err="1" smtClean="0">
                          <a:latin typeface="Cambria" panose="02040503050406030204" pitchFamily="18" charset="0"/>
                        </a:rPr>
                        <a:t>Niñ@s</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126.864</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77,8</a:t>
                      </a:r>
                      <a:endParaRPr lang="es-ES" sz="1200" dirty="0">
                        <a:latin typeface="Cambria" panose="02040503050406030204" pitchFamily="18" charset="0"/>
                      </a:endParaRPr>
                    </a:p>
                  </a:txBody>
                  <a:tcPr anchor="ctr"/>
                </a:tc>
              </a:tr>
              <a:tr h="274320">
                <a:tc>
                  <a:txBody>
                    <a:bodyPr/>
                    <a:lstStyle/>
                    <a:p>
                      <a:r>
                        <a:rPr lang="es-ES" sz="1200" baseline="0" dirty="0" smtClean="0">
                          <a:latin typeface="Cambria" panose="02040503050406030204" pitchFamily="18" charset="0"/>
                        </a:rPr>
                        <a:t>Adultos</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36.240</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22,2</a:t>
                      </a:r>
                      <a:endParaRPr lang="es-ES" sz="1200" dirty="0">
                        <a:latin typeface="Cambria" panose="02040503050406030204" pitchFamily="18" charset="0"/>
                      </a:endParaRPr>
                    </a:p>
                  </a:txBody>
                  <a:tcPr anchor="ctr"/>
                </a:tc>
              </a:tr>
              <a:tr h="274320">
                <a:tc>
                  <a:txBody>
                    <a:bodyPr/>
                    <a:lstStyle/>
                    <a:p>
                      <a:r>
                        <a:rPr lang="es-ES" sz="1200" dirty="0" smtClean="0">
                          <a:latin typeface="Cambria" panose="02040503050406030204" pitchFamily="18" charset="0"/>
                        </a:rPr>
                        <a:t>Total</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163.104</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100</a:t>
                      </a:r>
                      <a:endParaRPr lang="es-ES" sz="1200" dirty="0">
                        <a:latin typeface="Cambria" panose="02040503050406030204" pitchFamily="18" charset="0"/>
                      </a:endParaRPr>
                    </a:p>
                  </a:txBody>
                  <a:tcPr anchor="ctr"/>
                </a:tc>
              </a:tr>
            </a:tbl>
          </a:graphicData>
        </a:graphic>
      </p:graphicFrame>
      <p:graphicFrame>
        <p:nvGraphicFramePr>
          <p:cNvPr id="9" name="8 Gráfico"/>
          <p:cNvGraphicFramePr/>
          <p:nvPr>
            <p:extLst>
              <p:ext uri="{D42A27DB-BD31-4B8C-83A1-F6EECF244321}">
                <p14:modId xmlns:p14="http://schemas.microsoft.com/office/powerpoint/2010/main" val="3174588969"/>
              </p:ext>
            </p:extLst>
          </p:nvPr>
        </p:nvGraphicFramePr>
        <p:xfrm>
          <a:off x="4834547" y="4684069"/>
          <a:ext cx="3505126" cy="212996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ángulo 9"/>
          <p:cNvSpPr/>
          <p:nvPr/>
        </p:nvSpPr>
        <p:spPr>
          <a:xfrm>
            <a:off x="6360203" y="1494877"/>
            <a:ext cx="1698878" cy="400110"/>
          </a:xfrm>
          <a:prstGeom prst="rect">
            <a:avLst/>
          </a:prstGeom>
        </p:spPr>
        <p:txBody>
          <a:bodyPr wrap="none">
            <a:spAutoFit/>
          </a:bodyPr>
          <a:lstStyle/>
          <a:p>
            <a:pPr algn="ctr"/>
            <a:r>
              <a:rPr lang="es-CL" sz="2000" dirty="0" smtClean="0">
                <a:solidFill>
                  <a:schemeClr val="bg1"/>
                </a:solidFill>
                <a:latin typeface="Cambria"/>
                <a:cs typeface="Cambria"/>
              </a:rPr>
              <a:t>RESULTADOS</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39013948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0" y="1765514"/>
            <a:ext cx="4716016" cy="10618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DISTRIBUCIÓN POR SEDE DE LA POBLACIÓN ATENDIDA</a:t>
            </a:r>
          </a:p>
          <a:p>
            <a:pPr algn="ct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AÑO 2015</a:t>
            </a:r>
          </a:p>
        </p:txBody>
      </p:sp>
      <p:graphicFrame>
        <p:nvGraphicFramePr>
          <p:cNvPr id="9" name="8 Gráfico"/>
          <p:cNvGraphicFramePr/>
          <p:nvPr>
            <p:extLst>
              <p:ext uri="{D42A27DB-BD31-4B8C-83A1-F6EECF244321}">
                <p14:modId xmlns:p14="http://schemas.microsoft.com/office/powerpoint/2010/main" val="2220694445"/>
              </p:ext>
            </p:extLst>
          </p:nvPr>
        </p:nvGraphicFramePr>
        <p:xfrm>
          <a:off x="4716016" y="2415952"/>
          <a:ext cx="3505126" cy="21299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2405108758"/>
              </p:ext>
            </p:extLst>
          </p:nvPr>
        </p:nvGraphicFramePr>
        <p:xfrm>
          <a:off x="873289" y="2848000"/>
          <a:ext cx="3168352" cy="1554480"/>
        </p:xfrm>
        <a:graphic>
          <a:graphicData uri="http://schemas.openxmlformats.org/drawingml/2006/table">
            <a:tbl>
              <a:tblPr firstRow="1" bandRow="1">
                <a:tableStyleId>{5C22544A-7EE6-4342-B048-85BDC9FD1C3A}</a:tableStyleId>
              </a:tblPr>
              <a:tblGrid>
                <a:gridCol w="1368152"/>
                <a:gridCol w="864096"/>
                <a:gridCol w="936104"/>
              </a:tblGrid>
              <a:tr h="370840">
                <a:tc>
                  <a:txBody>
                    <a:bodyPr/>
                    <a:lstStyle/>
                    <a:p>
                      <a:pPr algn="ctr"/>
                      <a:r>
                        <a:rPr lang="es-ES" sz="1200" dirty="0" smtClean="0">
                          <a:latin typeface="Cambria" panose="02040503050406030204" pitchFamily="18" charset="0"/>
                        </a:rPr>
                        <a:t>Población Atendida</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n</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a:t>
                      </a:r>
                      <a:endParaRPr lang="es-ES" sz="1200" dirty="0">
                        <a:latin typeface="Cambria" panose="02040503050406030204" pitchFamily="18" charset="0"/>
                      </a:endParaRPr>
                    </a:p>
                  </a:txBody>
                  <a:tcPr anchor="ctr"/>
                </a:tc>
              </a:tr>
              <a:tr h="274320">
                <a:tc>
                  <a:txBody>
                    <a:bodyPr/>
                    <a:lstStyle/>
                    <a:p>
                      <a:r>
                        <a:rPr lang="es-ES" sz="1200" dirty="0" smtClean="0">
                          <a:latin typeface="Cambria" panose="02040503050406030204" pitchFamily="18" charset="0"/>
                        </a:rPr>
                        <a:t>Punta Arenas</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2.282</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66,4</a:t>
                      </a:r>
                      <a:endParaRPr lang="es-ES" sz="1200" dirty="0">
                        <a:latin typeface="Cambria" panose="02040503050406030204" pitchFamily="18" charset="0"/>
                      </a:endParaRPr>
                    </a:p>
                  </a:txBody>
                  <a:tcPr anchor="ctr"/>
                </a:tc>
              </a:tr>
              <a:tr h="274320">
                <a:tc>
                  <a:txBody>
                    <a:bodyPr/>
                    <a:lstStyle/>
                    <a:p>
                      <a:r>
                        <a:rPr lang="es-ES" sz="1200" baseline="0" dirty="0" smtClean="0">
                          <a:latin typeface="Cambria" panose="02040503050406030204" pitchFamily="18" charset="0"/>
                        </a:rPr>
                        <a:t>Porvenir</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603</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17,5</a:t>
                      </a:r>
                      <a:endParaRPr lang="es-ES" sz="1200" dirty="0">
                        <a:latin typeface="Cambria" panose="02040503050406030204" pitchFamily="18" charset="0"/>
                      </a:endParaRPr>
                    </a:p>
                  </a:txBody>
                  <a:tcPr anchor="ctr"/>
                </a:tc>
              </a:tr>
              <a:tr h="274320">
                <a:tc>
                  <a:txBody>
                    <a:bodyPr/>
                    <a:lstStyle/>
                    <a:p>
                      <a:r>
                        <a:rPr lang="es-ES" sz="1200" dirty="0" smtClean="0">
                          <a:latin typeface="Cambria" panose="02040503050406030204" pitchFamily="18" charset="0"/>
                        </a:rPr>
                        <a:t>Puerto</a:t>
                      </a:r>
                      <a:r>
                        <a:rPr lang="es-ES" sz="1200" baseline="0" dirty="0" smtClean="0">
                          <a:latin typeface="Cambria" panose="02040503050406030204" pitchFamily="18" charset="0"/>
                        </a:rPr>
                        <a:t> Natales</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552</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16,1</a:t>
                      </a:r>
                      <a:endParaRPr lang="es-ES" sz="1200" dirty="0">
                        <a:latin typeface="Cambria" panose="02040503050406030204" pitchFamily="18" charset="0"/>
                      </a:endParaRPr>
                    </a:p>
                  </a:txBody>
                  <a:tcPr anchor="ctr"/>
                </a:tc>
              </a:tr>
              <a:tr h="274320">
                <a:tc>
                  <a:txBody>
                    <a:bodyPr/>
                    <a:lstStyle/>
                    <a:p>
                      <a:r>
                        <a:rPr lang="es-ES" sz="1200" dirty="0" smtClean="0">
                          <a:latin typeface="Cambria" panose="02040503050406030204" pitchFamily="18" charset="0"/>
                        </a:rPr>
                        <a:t>Total</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3.437</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100</a:t>
                      </a:r>
                      <a:endParaRPr lang="es-ES" sz="1200" dirty="0">
                        <a:latin typeface="Cambria" panose="02040503050406030204" pitchFamily="18" charset="0"/>
                      </a:endParaRPr>
                    </a:p>
                  </a:txBody>
                  <a:tcPr anchor="ctr"/>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1372207815"/>
              </p:ext>
            </p:extLst>
          </p:nvPr>
        </p:nvGraphicFramePr>
        <p:xfrm>
          <a:off x="901707" y="5152256"/>
          <a:ext cx="3168352" cy="1554480"/>
        </p:xfrm>
        <a:graphic>
          <a:graphicData uri="http://schemas.openxmlformats.org/drawingml/2006/table">
            <a:tbl>
              <a:tblPr firstRow="1" bandRow="1">
                <a:tableStyleId>{5C22544A-7EE6-4342-B048-85BDC9FD1C3A}</a:tableStyleId>
              </a:tblPr>
              <a:tblGrid>
                <a:gridCol w="1368152"/>
                <a:gridCol w="864096"/>
                <a:gridCol w="936104"/>
              </a:tblGrid>
              <a:tr h="370840">
                <a:tc>
                  <a:txBody>
                    <a:bodyPr/>
                    <a:lstStyle/>
                    <a:p>
                      <a:pPr algn="ctr"/>
                      <a:r>
                        <a:rPr lang="es-ES" sz="1200" dirty="0" smtClean="0">
                          <a:latin typeface="Cambria" panose="02040503050406030204" pitchFamily="18" charset="0"/>
                        </a:rPr>
                        <a:t>Atenciones Administradas</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n</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a:t>
                      </a:r>
                      <a:endParaRPr lang="es-ES" sz="1200" dirty="0">
                        <a:latin typeface="Cambria" panose="02040503050406030204" pitchFamily="18" charset="0"/>
                      </a:endParaRPr>
                    </a:p>
                  </a:txBody>
                  <a:tcPr anchor="ctr"/>
                </a:tc>
              </a:tr>
              <a:tr h="274320">
                <a:tc>
                  <a:txBody>
                    <a:bodyPr/>
                    <a:lstStyle/>
                    <a:p>
                      <a:r>
                        <a:rPr lang="es-ES" sz="1200" dirty="0" smtClean="0">
                          <a:latin typeface="Cambria" panose="02040503050406030204" pitchFamily="18" charset="0"/>
                        </a:rPr>
                        <a:t>Punta Arenas</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126.385</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77,5</a:t>
                      </a:r>
                      <a:endParaRPr lang="es-ES" sz="1200" dirty="0">
                        <a:latin typeface="Cambria" panose="02040503050406030204" pitchFamily="18" charset="0"/>
                      </a:endParaRPr>
                    </a:p>
                  </a:txBody>
                  <a:tcPr anchor="ctr"/>
                </a:tc>
              </a:tr>
              <a:tr h="274320">
                <a:tc>
                  <a:txBody>
                    <a:bodyPr/>
                    <a:lstStyle/>
                    <a:p>
                      <a:r>
                        <a:rPr lang="es-ES" sz="1200" baseline="0" dirty="0" smtClean="0">
                          <a:latin typeface="Cambria" panose="02040503050406030204" pitchFamily="18" charset="0"/>
                        </a:rPr>
                        <a:t>Porvenir</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16.466</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10,1</a:t>
                      </a:r>
                      <a:endParaRPr lang="es-ES" sz="1200" dirty="0">
                        <a:latin typeface="Cambria" panose="02040503050406030204" pitchFamily="18" charset="0"/>
                      </a:endParaRPr>
                    </a:p>
                  </a:txBody>
                  <a:tcPr anchor="ctr"/>
                </a:tc>
              </a:tr>
              <a:tr h="274320">
                <a:tc>
                  <a:txBody>
                    <a:bodyPr/>
                    <a:lstStyle/>
                    <a:p>
                      <a:r>
                        <a:rPr lang="es-ES" sz="1200" dirty="0" smtClean="0">
                          <a:latin typeface="Cambria" panose="02040503050406030204" pitchFamily="18" charset="0"/>
                        </a:rPr>
                        <a:t>Puerto</a:t>
                      </a:r>
                      <a:r>
                        <a:rPr lang="es-ES" sz="1200" baseline="0" dirty="0" smtClean="0">
                          <a:latin typeface="Cambria" panose="02040503050406030204" pitchFamily="18" charset="0"/>
                        </a:rPr>
                        <a:t> Natales</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20.253</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12,4</a:t>
                      </a:r>
                      <a:endParaRPr lang="es-ES" sz="1200" dirty="0">
                        <a:latin typeface="Cambria" panose="02040503050406030204" pitchFamily="18" charset="0"/>
                      </a:endParaRPr>
                    </a:p>
                  </a:txBody>
                  <a:tcPr anchor="ctr"/>
                </a:tc>
              </a:tr>
              <a:tr h="274320">
                <a:tc>
                  <a:txBody>
                    <a:bodyPr/>
                    <a:lstStyle/>
                    <a:p>
                      <a:r>
                        <a:rPr lang="es-ES" sz="1200" dirty="0" smtClean="0">
                          <a:latin typeface="Cambria" panose="02040503050406030204" pitchFamily="18" charset="0"/>
                        </a:rPr>
                        <a:t>Total</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163.104</a:t>
                      </a:r>
                      <a:endParaRPr lang="es-ES" sz="1200" dirty="0">
                        <a:latin typeface="Cambria" panose="02040503050406030204" pitchFamily="18" charset="0"/>
                      </a:endParaRPr>
                    </a:p>
                  </a:txBody>
                  <a:tcPr anchor="ctr"/>
                </a:tc>
                <a:tc>
                  <a:txBody>
                    <a:bodyPr/>
                    <a:lstStyle/>
                    <a:p>
                      <a:pPr algn="ctr"/>
                      <a:r>
                        <a:rPr lang="es-ES" sz="1200" dirty="0" smtClean="0">
                          <a:latin typeface="Cambria" panose="02040503050406030204" pitchFamily="18" charset="0"/>
                        </a:rPr>
                        <a:t>100</a:t>
                      </a:r>
                      <a:endParaRPr lang="es-ES" sz="1200" dirty="0">
                        <a:latin typeface="Cambria" panose="02040503050406030204" pitchFamily="18" charset="0"/>
                      </a:endParaRPr>
                    </a:p>
                  </a:txBody>
                  <a:tcPr anchor="ctr"/>
                </a:tc>
              </a:tr>
            </a:tbl>
          </a:graphicData>
        </a:graphic>
      </p:graphicFrame>
      <p:graphicFrame>
        <p:nvGraphicFramePr>
          <p:cNvPr id="12" name="11 Gráfico"/>
          <p:cNvGraphicFramePr/>
          <p:nvPr>
            <p:extLst>
              <p:ext uri="{D42A27DB-BD31-4B8C-83A1-F6EECF244321}">
                <p14:modId xmlns:p14="http://schemas.microsoft.com/office/powerpoint/2010/main" val="4077380828"/>
              </p:ext>
            </p:extLst>
          </p:nvPr>
        </p:nvGraphicFramePr>
        <p:xfrm>
          <a:off x="4716016" y="4701026"/>
          <a:ext cx="3505126" cy="212996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ángulo 6"/>
          <p:cNvSpPr/>
          <p:nvPr/>
        </p:nvSpPr>
        <p:spPr>
          <a:xfrm>
            <a:off x="6360203" y="1494877"/>
            <a:ext cx="1698878" cy="400110"/>
          </a:xfrm>
          <a:prstGeom prst="rect">
            <a:avLst/>
          </a:prstGeom>
        </p:spPr>
        <p:txBody>
          <a:bodyPr wrap="none">
            <a:spAutoFit/>
          </a:bodyPr>
          <a:lstStyle/>
          <a:p>
            <a:pPr algn="ctr"/>
            <a:r>
              <a:rPr lang="es-CL" sz="2000" dirty="0" smtClean="0">
                <a:solidFill>
                  <a:schemeClr val="bg1"/>
                </a:solidFill>
                <a:latin typeface="Cambria"/>
                <a:cs typeface="Cambria"/>
              </a:rPr>
              <a:t>RESULTADOS</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10891510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Gráfico"/>
          <p:cNvGraphicFramePr/>
          <p:nvPr>
            <p:extLst>
              <p:ext uri="{D42A27DB-BD31-4B8C-83A1-F6EECF244321}">
                <p14:modId xmlns:p14="http://schemas.microsoft.com/office/powerpoint/2010/main" val="1548727124"/>
              </p:ext>
            </p:extLst>
          </p:nvPr>
        </p:nvGraphicFramePr>
        <p:xfrm>
          <a:off x="755576" y="2247002"/>
          <a:ext cx="7992888" cy="448027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Box 9"/>
          <p:cNvSpPr txBox="1">
            <a:spLocks noChangeArrowheads="1"/>
          </p:cNvSpPr>
          <p:nvPr/>
        </p:nvSpPr>
        <p:spPr bwMode="auto">
          <a:xfrm>
            <a:off x="0" y="2127230"/>
            <a:ext cx="9144000" cy="784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DISTRIBUCIÓN DE POBLACIÓN ATENDIDA SEGÚN SISTEMA PREVISIONAL</a:t>
            </a:r>
          </a:p>
          <a:p>
            <a:pPr algn="ct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AÑO 2015</a:t>
            </a:r>
          </a:p>
        </p:txBody>
      </p:sp>
      <p:sp>
        <p:nvSpPr>
          <p:cNvPr id="5" name="Rectángulo 4"/>
          <p:cNvSpPr/>
          <p:nvPr/>
        </p:nvSpPr>
        <p:spPr>
          <a:xfrm>
            <a:off x="6360203" y="1494877"/>
            <a:ext cx="1698878" cy="400110"/>
          </a:xfrm>
          <a:prstGeom prst="rect">
            <a:avLst/>
          </a:prstGeom>
        </p:spPr>
        <p:txBody>
          <a:bodyPr wrap="none">
            <a:spAutoFit/>
          </a:bodyPr>
          <a:lstStyle/>
          <a:p>
            <a:pPr algn="ctr"/>
            <a:r>
              <a:rPr lang="es-CL" sz="2000" dirty="0" smtClean="0">
                <a:solidFill>
                  <a:schemeClr val="bg1"/>
                </a:solidFill>
                <a:latin typeface="Cambria"/>
                <a:cs typeface="Cambria"/>
              </a:rPr>
              <a:t>RESULTADOS</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37185683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0" y="1796181"/>
            <a:ext cx="9144000" cy="1043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lnSpc>
                <a:spcPct val="80000"/>
              </a:lnSpc>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DISTRIBUCIÓN DE PROMEDIOS MENSUALES DE USUARIOS</a:t>
            </a:r>
          </a:p>
          <a:p>
            <a:pPr algn="ctr">
              <a:lnSpc>
                <a:spcPct val="80000"/>
              </a:lnSpc>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CORPORACIÓN DE REHABILITACIÓN CLUB DE LEONES CRUZ DEL SUR</a:t>
            </a:r>
          </a:p>
          <a:p>
            <a:pPr algn="ctr">
              <a:lnSpc>
                <a:spcPct val="80000"/>
              </a:lnSpc>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PERÍODO 2006 - 2015</a:t>
            </a:r>
            <a:endParaRPr lang="es-ES" b="1" dirty="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endParaRPr>
          </a:p>
        </p:txBody>
      </p:sp>
      <p:graphicFrame>
        <p:nvGraphicFramePr>
          <p:cNvPr id="5" name="4 Gráfico"/>
          <p:cNvGraphicFramePr/>
          <p:nvPr>
            <p:extLst>
              <p:ext uri="{D42A27DB-BD31-4B8C-83A1-F6EECF244321}">
                <p14:modId xmlns:p14="http://schemas.microsoft.com/office/powerpoint/2010/main" val="1258098848"/>
              </p:ext>
            </p:extLst>
          </p:nvPr>
        </p:nvGraphicFramePr>
        <p:xfrm>
          <a:off x="0" y="2980267"/>
          <a:ext cx="9144000" cy="382581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ángulo 3"/>
          <p:cNvSpPr/>
          <p:nvPr/>
        </p:nvSpPr>
        <p:spPr>
          <a:xfrm>
            <a:off x="6360203" y="1494877"/>
            <a:ext cx="1698878" cy="400110"/>
          </a:xfrm>
          <a:prstGeom prst="rect">
            <a:avLst/>
          </a:prstGeom>
        </p:spPr>
        <p:txBody>
          <a:bodyPr wrap="none">
            <a:spAutoFit/>
          </a:bodyPr>
          <a:lstStyle/>
          <a:p>
            <a:pPr algn="ctr"/>
            <a:r>
              <a:rPr lang="es-CL" sz="2000" dirty="0" smtClean="0">
                <a:solidFill>
                  <a:schemeClr val="bg1"/>
                </a:solidFill>
                <a:latin typeface="Cambria"/>
                <a:cs typeface="Cambria"/>
              </a:rPr>
              <a:t>RESULTADOS</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36995264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ext uri="{D42A27DB-BD31-4B8C-83A1-F6EECF244321}">
                <p14:modId xmlns:p14="http://schemas.microsoft.com/office/powerpoint/2010/main" val="3435017035"/>
              </p:ext>
            </p:extLst>
          </p:nvPr>
        </p:nvGraphicFramePr>
        <p:xfrm>
          <a:off x="201492" y="2386427"/>
          <a:ext cx="3168352" cy="2651760"/>
        </p:xfrm>
        <a:graphic>
          <a:graphicData uri="http://schemas.openxmlformats.org/drawingml/2006/table">
            <a:tbl>
              <a:tblPr firstRow="1" bandRow="1">
                <a:tableStyleId>{5C22544A-7EE6-4342-B048-85BDC9FD1C3A}</a:tableStyleId>
              </a:tblPr>
              <a:tblGrid>
                <a:gridCol w="1224136"/>
                <a:gridCol w="1008112"/>
                <a:gridCol w="936104"/>
              </a:tblGrid>
              <a:tr h="370840">
                <a:tc>
                  <a:txBody>
                    <a:bodyPr/>
                    <a:lstStyle/>
                    <a:p>
                      <a:pPr algn="ctr"/>
                      <a:r>
                        <a:rPr lang="es-ES" sz="1200" dirty="0" smtClean="0">
                          <a:latin typeface="+mn-lt"/>
                        </a:rPr>
                        <a:t>Grupo Etáreo</a:t>
                      </a:r>
                      <a:endParaRPr lang="es-ES" sz="1200" dirty="0">
                        <a:latin typeface="+mn-lt"/>
                      </a:endParaRPr>
                    </a:p>
                  </a:txBody>
                  <a:tcPr/>
                </a:tc>
                <a:tc>
                  <a:txBody>
                    <a:bodyPr/>
                    <a:lstStyle/>
                    <a:p>
                      <a:pPr algn="ctr"/>
                      <a:r>
                        <a:rPr lang="es-ES" sz="1200" dirty="0" smtClean="0">
                          <a:latin typeface="+mn-lt"/>
                        </a:rPr>
                        <a:t>Promedio Mensual</a:t>
                      </a:r>
                      <a:endParaRPr lang="es-ES" sz="1200" dirty="0">
                        <a:latin typeface="+mn-lt"/>
                      </a:endParaRPr>
                    </a:p>
                  </a:txBody>
                  <a:tcPr/>
                </a:tc>
                <a:tc>
                  <a:txBody>
                    <a:bodyPr/>
                    <a:lstStyle/>
                    <a:p>
                      <a:pPr algn="ctr"/>
                      <a:r>
                        <a:rPr lang="es-ES" sz="1200" dirty="0" smtClean="0">
                          <a:latin typeface="+mn-lt"/>
                        </a:rPr>
                        <a:t>%</a:t>
                      </a:r>
                      <a:endParaRPr lang="es-ES" sz="1200" dirty="0">
                        <a:latin typeface="+mn-lt"/>
                      </a:endParaRPr>
                    </a:p>
                  </a:txBody>
                  <a:tcPr/>
                </a:tc>
              </a:tr>
              <a:tr h="274320">
                <a:tc>
                  <a:txBody>
                    <a:bodyPr/>
                    <a:lstStyle/>
                    <a:p>
                      <a:r>
                        <a:rPr lang="es-ES" sz="1200" dirty="0" smtClean="0">
                          <a:latin typeface="+mn-lt"/>
                        </a:rPr>
                        <a:t>&lt;</a:t>
                      </a:r>
                      <a:r>
                        <a:rPr lang="es-ES" sz="1200" baseline="0" dirty="0" smtClean="0">
                          <a:latin typeface="+mn-lt"/>
                        </a:rPr>
                        <a:t> 1 á</a:t>
                      </a:r>
                      <a:endParaRPr lang="es-ES" sz="1200" dirty="0">
                        <a:latin typeface="+mn-lt"/>
                      </a:endParaRPr>
                    </a:p>
                  </a:txBody>
                  <a:tcPr/>
                </a:tc>
                <a:tc>
                  <a:txBody>
                    <a:bodyPr/>
                    <a:lstStyle/>
                    <a:p>
                      <a:pPr algn="ctr"/>
                      <a:r>
                        <a:rPr lang="es-ES" sz="1200" dirty="0" smtClean="0">
                          <a:latin typeface="+mn-lt"/>
                        </a:rPr>
                        <a:t>98</a:t>
                      </a:r>
                      <a:endParaRPr lang="es-ES" sz="1200" dirty="0">
                        <a:latin typeface="+mn-lt"/>
                      </a:endParaRPr>
                    </a:p>
                  </a:txBody>
                  <a:tcPr/>
                </a:tc>
                <a:tc>
                  <a:txBody>
                    <a:bodyPr/>
                    <a:lstStyle/>
                    <a:p>
                      <a:pPr algn="ctr"/>
                      <a:r>
                        <a:rPr lang="es-ES" sz="1200" dirty="0" smtClean="0">
                          <a:latin typeface="+mn-lt"/>
                        </a:rPr>
                        <a:t>4,6</a:t>
                      </a:r>
                      <a:endParaRPr lang="es-ES" sz="1200" dirty="0">
                        <a:latin typeface="+mn-lt"/>
                      </a:endParaRPr>
                    </a:p>
                  </a:txBody>
                  <a:tcPr/>
                </a:tc>
              </a:tr>
              <a:tr h="274320">
                <a:tc>
                  <a:txBody>
                    <a:bodyPr/>
                    <a:lstStyle/>
                    <a:p>
                      <a:r>
                        <a:rPr lang="es-ES" sz="1200" baseline="0" dirty="0" smtClean="0">
                          <a:latin typeface="+mn-lt"/>
                        </a:rPr>
                        <a:t>1 – 3 á</a:t>
                      </a:r>
                      <a:endParaRPr lang="es-ES" sz="1200" dirty="0">
                        <a:latin typeface="+mn-lt"/>
                      </a:endParaRPr>
                    </a:p>
                  </a:txBody>
                  <a:tcPr/>
                </a:tc>
                <a:tc>
                  <a:txBody>
                    <a:bodyPr/>
                    <a:lstStyle/>
                    <a:p>
                      <a:pPr algn="ctr"/>
                      <a:r>
                        <a:rPr lang="es-ES" sz="1200" dirty="0" smtClean="0">
                          <a:latin typeface="+mn-lt"/>
                        </a:rPr>
                        <a:t>729</a:t>
                      </a:r>
                      <a:endParaRPr lang="es-ES" sz="1200" dirty="0">
                        <a:latin typeface="+mn-lt"/>
                      </a:endParaRPr>
                    </a:p>
                  </a:txBody>
                  <a:tcPr>
                    <a:solidFill>
                      <a:schemeClr val="accent2"/>
                    </a:solidFill>
                  </a:tcPr>
                </a:tc>
                <a:tc>
                  <a:txBody>
                    <a:bodyPr/>
                    <a:lstStyle/>
                    <a:p>
                      <a:pPr algn="ctr"/>
                      <a:r>
                        <a:rPr lang="es-ES" sz="1200" dirty="0" smtClean="0">
                          <a:latin typeface="+mn-lt"/>
                        </a:rPr>
                        <a:t>34,2</a:t>
                      </a:r>
                      <a:endParaRPr lang="es-ES" sz="1200" dirty="0">
                        <a:latin typeface="+mn-lt"/>
                      </a:endParaRPr>
                    </a:p>
                  </a:txBody>
                  <a:tcPr>
                    <a:solidFill>
                      <a:schemeClr val="accent2"/>
                    </a:solidFill>
                  </a:tcPr>
                </a:tc>
              </a:tr>
              <a:tr h="274320">
                <a:tc>
                  <a:txBody>
                    <a:bodyPr/>
                    <a:lstStyle/>
                    <a:p>
                      <a:r>
                        <a:rPr lang="es-ES" sz="1200" dirty="0" smtClean="0">
                          <a:latin typeface="+mn-lt"/>
                        </a:rPr>
                        <a:t>4</a:t>
                      </a:r>
                      <a:r>
                        <a:rPr lang="es-ES" sz="1200" baseline="0" dirty="0" smtClean="0">
                          <a:latin typeface="+mn-lt"/>
                        </a:rPr>
                        <a:t> </a:t>
                      </a:r>
                      <a:r>
                        <a:rPr lang="es-ES" sz="1200" dirty="0" smtClean="0">
                          <a:latin typeface="+mn-lt"/>
                        </a:rPr>
                        <a:t> - 6 á</a:t>
                      </a:r>
                      <a:endParaRPr lang="es-ES" sz="1200" dirty="0">
                        <a:latin typeface="+mn-lt"/>
                      </a:endParaRPr>
                    </a:p>
                  </a:txBody>
                  <a:tcPr/>
                </a:tc>
                <a:tc>
                  <a:txBody>
                    <a:bodyPr/>
                    <a:lstStyle/>
                    <a:p>
                      <a:pPr algn="ctr"/>
                      <a:r>
                        <a:rPr lang="es-ES" sz="1200" dirty="0" smtClean="0">
                          <a:latin typeface="+mn-lt"/>
                        </a:rPr>
                        <a:t>768</a:t>
                      </a:r>
                      <a:endParaRPr lang="es-ES" sz="1200" dirty="0">
                        <a:latin typeface="+mn-lt"/>
                      </a:endParaRPr>
                    </a:p>
                  </a:txBody>
                  <a:tcPr>
                    <a:solidFill>
                      <a:schemeClr val="accent3"/>
                    </a:solidFill>
                  </a:tcPr>
                </a:tc>
                <a:tc>
                  <a:txBody>
                    <a:bodyPr/>
                    <a:lstStyle/>
                    <a:p>
                      <a:pPr algn="ctr"/>
                      <a:r>
                        <a:rPr lang="es-ES" sz="1200" dirty="0" smtClean="0">
                          <a:latin typeface="+mn-lt"/>
                        </a:rPr>
                        <a:t>36,0</a:t>
                      </a:r>
                      <a:endParaRPr lang="es-ES" sz="1200" dirty="0">
                        <a:latin typeface="+mn-lt"/>
                      </a:endParaRPr>
                    </a:p>
                  </a:txBody>
                  <a:tcPr>
                    <a:solidFill>
                      <a:schemeClr val="accent3"/>
                    </a:solidFill>
                  </a:tcPr>
                </a:tc>
              </a:tr>
              <a:tr h="274320">
                <a:tc>
                  <a:txBody>
                    <a:bodyPr/>
                    <a:lstStyle/>
                    <a:p>
                      <a:r>
                        <a:rPr lang="es-ES" sz="1200" dirty="0" smtClean="0">
                          <a:latin typeface="+mn-lt"/>
                        </a:rPr>
                        <a:t>7 – 9 á</a:t>
                      </a:r>
                      <a:endParaRPr lang="es-ES" sz="1200" dirty="0">
                        <a:latin typeface="+mn-lt"/>
                      </a:endParaRPr>
                    </a:p>
                  </a:txBody>
                  <a:tcPr/>
                </a:tc>
                <a:tc>
                  <a:txBody>
                    <a:bodyPr/>
                    <a:lstStyle/>
                    <a:p>
                      <a:pPr algn="ctr"/>
                      <a:r>
                        <a:rPr lang="es-ES" sz="1200" dirty="0" smtClean="0">
                          <a:latin typeface="+mn-lt"/>
                        </a:rPr>
                        <a:t>233</a:t>
                      </a:r>
                      <a:endParaRPr lang="es-ES" sz="1200" dirty="0">
                        <a:latin typeface="+mn-lt"/>
                      </a:endParaRPr>
                    </a:p>
                  </a:txBody>
                  <a:tcPr/>
                </a:tc>
                <a:tc>
                  <a:txBody>
                    <a:bodyPr/>
                    <a:lstStyle/>
                    <a:p>
                      <a:pPr algn="ctr"/>
                      <a:r>
                        <a:rPr lang="es-ES" sz="1200" dirty="0" smtClean="0">
                          <a:latin typeface="+mn-lt"/>
                        </a:rPr>
                        <a:t>10,9</a:t>
                      </a:r>
                      <a:endParaRPr lang="es-ES" sz="1200" dirty="0">
                        <a:latin typeface="+mn-lt"/>
                      </a:endParaRPr>
                    </a:p>
                  </a:txBody>
                  <a:tcPr/>
                </a:tc>
              </a:tr>
              <a:tr h="274320">
                <a:tc>
                  <a:txBody>
                    <a:bodyPr/>
                    <a:lstStyle/>
                    <a:p>
                      <a:r>
                        <a:rPr lang="es-ES" sz="1200" dirty="0" smtClean="0">
                          <a:latin typeface="+mn-lt"/>
                        </a:rPr>
                        <a:t>10 – 12 á</a:t>
                      </a:r>
                      <a:endParaRPr lang="es-ES" sz="1200" dirty="0">
                        <a:latin typeface="+mn-lt"/>
                      </a:endParaRPr>
                    </a:p>
                  </a:txBody>
                  <a:tcPr/>
                </a:tc>
                <a:tc>
                  <a:txBody>
                    <a:bodyPr/>
                    <a:lstStyle/>
                    <a:p>
                      <a:pPr algn="ctr"/>
                      <a:r>
                        <a:rPr lang="es-ES" sz="1200" dirty="0" smtClean="0">
                          <a:latin typeface="+mn-lt"/>
                        </a:rPr>
                        <a:t>132</a:t>
                      </a:r>
                      <a:endParaRPr lang="es-ES" sz="1200" dirty="0">
                        <a:latin typeface="+mn-lt"/>
                      </a:endParaRPr>
                    </a:p>
                  </a:txBody>
                  <a:tcPr/>
                </a:tc>
                <a:tc>
                  <a:txBody>
                    <a:bodyPr/>
                    <a:lstStyle/>
                    <a:p>
                      <a:pPr algn="ctr"/>
                      <a:r>
                        <a:rPr lang="es-ES" sz="1200" dirty="0" smtClean="0">
                          <a:latin typeface="+mn-lt"/>
                        </a:rPr>
                        <a:t>6,2</a:t>
                      </a:r>
                      <a:endParaRPr lang="es-ES" sz="1200" dirty="0">
                        <a:latin typeface="+mn-lt"/>
                      </a:endParaRPr>
                    </a:p>
                  </a:txBody>
                  <a:tcPr/>
                </a:tc>
              </a:tr>
              <a:tr h="274320">
                <a:tc>
                  <a:txBody>
                    <a:bodyPr/>
                    <a:lstStyle/>
                    <a:p>
                      <a:r>
                        <a:rPr lang="es-ES" sz="1200" dirty="0" smtClean="0">
                          <a:latin typeface="+mn-lt"/>
                        </a:rPr>
                        <a:t>13 – 15 á</a:t>
                      </a:r>
                      <a:endParaRPr lang="es-ES" sz="1200" dirty="0">
                        <a:latin typeface="+mn-lt"/>
                      </a:endParaRPr>
                    </a:p>
                  </a:txBody>
                  <a:tcPr/>
                </a:tc>
                <a:tc>
                  <a:txBody>
                    <a:bodyPr/>
                    <a:lstStyle/>
                    <a:p>
                      <a:pPr algn="ctr"/>
                      <a:r>
                        <a:rPr lang="es-ES" sz="1200" dirty="0" smtClean="0">
                          <a:latin typeface="+mn-lt"/>
                        </a:rPr>
                        <a:t>111</a:t>
                      </a:r>
                      <a:endParaRPr lang="es-ES" sz="1200" dirty="0">
                        <a:latin typeface="+mn-lt"/>
                      </a:endParaRPr>
                    </a:p>
                  </a:txBody>
                  <a:tcPr/>
                </a:tc>
                <a:tc>
                  <a:txBody>
                    <a:bodyPr/>
                    <a:lstStyle/>
                    <a:p>
                      <a:pPr algn="ctr"/>
                      <a:r>
                        <a:rPr lang="es-ES" sz="1200" dirty="0" smtClean="0">
                          <a:latin typeface="+mn-lt"/>
                        </a:rPr>
                        <a:t>5,2</a:t>
                      </a:r>
                      <a:endParaRPr lang="es-ES" sz="1200" dirty="0">
                        <a:latin typeface="+mn-lt"/>
                      </a:endParaRPr>
                    </a:p>
                  </a:txBody>
                  <a:tcPr/>
                </a:tc>
              </a:tr>
              <a:tr h="274320">
                <a:tc>
                  <a:txBody>
                    <a:bodyPr/>
                    <a:lstStyle/>
                    <a:p>
                      <a:r>
                        <a:rPr lang="es-ES" sz="1200" dirty="0" smtClean="0">
                          <a:latin typeface="+mn-lt"/>
                        </a:rPr>
                        <a:t>16 – 18 á</a:t>
                      </a:r>
                      <a:endParaRPr lang="es-ES" sz="1200" dirty="0">
                        <a:latin typeface="+mn-lt"/>
                      </a:endParaRPr>
                    </a:p>
                  </a:txBody>
                  <a:tcPr/>
                </a:tc>
                <a:tc>
                  <a:txBody>
                    <a:bodyPr/>
                    <a:lstStyle/>
                    <a:p>
                      <a:pPr algn="ctr"/>
                      <a:r>
                        <a:rPr lang="es-ES" sz="1200" dirty="0" smtClean="0">
                          <a:latin typeface="+mn-lt"/>
                        </a:rPr>
                        <a:t>60</a:t>
                      </a:r>
                      <a:endParaRPr lang="es-ES" sz="1200" dirty="0">
                        <a:latin typeface="+mn-lt"/>
                      </a:endParaRPr>
                    </a:p>
                  </a:txBody>
                  <a:tcPr/>
                </a:tc>
                <a:tc>
                  <a:txBody>
                    <a:bodyPr/>
                    <a:lstStyle/>
                    <a:p>
                      <a:pPr algn="ctr"/>
                      <a:r>
                        <a:rPr lang="es-ES" sz="1200" dirty="0" smtClean="0">
                          <a:latin typeface="+mn-lt"/>
                        </a:rPr>
                        <a:t>2,8</a:t>
                      </a:r>
                      <a:endParaRPr lang="es-ES" sz="1200" dirty="0">
                        <a:latin typeface="+mn-lt"/>
                      </a:endParaRPr>
                    </a:p>
                  </a:txBody>
                  <a:tcPr/>
                </a:tc>
              </a:tr>
              <a:tr h="274320">
                <a:tc>
                  <a:txBody>
                    <a:bodyPr/>
                    <a:lstStyle/>
                    <a:p>
                      <a:r>
                        <a:rPr lang="es-ES" sz="1200" dirty="0" smtClean="0">
                          <a:latin typeface="+mn-lt"/>
                        </a:rPr>
                        <a:t>Total</a:t>
                      </a:r>
                      <a:endParaRPr lang="es-ES" sz="1200" dirty="0">
                        <a:latin typeface="+mn-lt"/>
                      </a:endParaRPr>
                    </a:p>
                  </a:txBody>
                  <a:tcPr/>
                </a:tc>
                <a:tc>
                  <a:txBody>
                    <a:bodyPr/>
                    <a:lstStyle/>
                    <a:p>
                      <a:pPr algn="ctr"/>
                      <a:r>
                        <a:rPr lang="es-ES" sz="1200" dirty="0" smtClean="0">
                          <a:latin typeface="+mn-lt"/>
                        </a:rPr>
                        <a:t>2.131</a:t>
                      </a:r>
                      <a:endParaRPr lang="es-ES" sz="1200" dirty="0">
                        <a:latin typeface="+mn-lt"/>
                      </a:endParaRPr>
                    </a:p>
                  </a:txBody>
                  <a:tcPr/>
                </a:tc>
                <a:tc>
                  <a:txBody>
                    <a:bodyPr/>
                    <a:lstStyle/>
                    <a:p>
                      <a:pPr algn="ctr"/>
                      <a:r>
                        <a:rPr lang="es-ES" sz="1200" dirty="0" smtClean="0">
                          <a:latin typeface="+mn-lt"/>
                        </a:rPr>
                        <a:t>100</a:t>
                      </a:r>
                      <a:endParaRPr lang="es-ES" sz="1200" dirty="0">
                        <a:latin typeface="+mn-lt"/>
                      </a:endParaRPr>
                    </a:p>
                  </a:txBody>
                  <a:tcPr/>
                </a:tc>
              </a:tr>
            </a:tbl>
          </a:graphicData>
        </a:graphic>
      </p:graphicFrame>
      <p:graphicFrame>
        <p:nvGraphicFramePr>
          <p:cNvPr id="17" name="16 Gráfico"/>
          <p:cNvGraphicFramePr/>
          <p:nvPr>
            <p:extLst>
              <p:ext uri="{D42A27DB-BD31-4B8C-83A1-F6EECF244321}">
                <p14:modId xmlns:p14="http://schemas.microsoft.com/office/powerpoint/2010/main" val="2787540254"/>
              </p:ext>
            </p:extLst>
          </p:nvPr>
        </p:nvGraphicFramePr>
        <p:xfrm>
          <a:off x="3069980" y="2794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9"/>
          <p:cNvSpPr txBox="1">
            <a:spLocks noChangeArrowheads="1"/>
          </p:cNvSpPr>
          <p:nvPr/>
        </p:nvSpPr>
        <p:spPr bwMode="auto">
          <a:xfrm>
            <a:off x="3369844" y="1994012"/>
            <a:ext cx="5774156" cy="784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DISTRIBUCIÓN DE USUARIOS SEGÚN GRUPO ETAREO</a:t>
            </a:r>
          </a:p>
          <a:p>
            <a:pPr algn="ct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POBLACIÓN NIÑ@S AÑO 2015</a:t>
            </a:r>
          </a:p>
        </p:txBody>
      </p:sp>
      <p:sp>
        <p:nvSpPr>
          <p:cNvPr id="7" name="Rectángulo 6"/>
          <p:cNvSpPr/>
          <p:nvPr/>
        </p:nvSpPr>
        <p:spPr>
          <a:xfrm>
            <a:off x="6360203" y="1494877"/>
            <a:ext cx="1698878" cy="400110"/>
          </a:xfrm>
          <a:prstGeom prst="rect">
            <a:avLst/>
          </a:prstGeom>
        </p:spPr>
        <p:txBody>
          <a:bodyPr wrap="none">
            <a:spAutoFit/>
          </a:bodyPr>
          <a:lstStyle/>
          <a:p>
            <a:pPr algn="ctr"/>
            <a:r>
              <a:rPr lang="es-CL" sz="2000" dirty="0" smtClean="0">
                <a:solidFill>
                  <a:schemeClr val="bg1"/>
                </a:solidFill>
                <a:latin typeface="Cambria"/>
                <a:cs typeface="Cambria"/>
              </a:rPr>
              <a:t>RESULTADOS</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2790380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ext uri="{D42A27DB-BD31-4B8C-83A1-F6EECF244321}">
                <p14:modId xmlns:p14="http://schemas.microsoft.com/office/powerpoint/2010/main" val="1838287715"/>
              </p:ext>
            </p:extLst>
          </p:nvPr>
        </p:nvGraphicFramePr>
        <p:xfrm>
          <a:off x="0" y="2833440"/>
          <a:ext cx="3168352" cy="2926080"/>
        </p:xfrm>
        <a:graphic>
          <a:graphicData uri="http://schemas.openxmlformats.org/drawingml/2006/table">
            <a:tbl>
              <a:tblPr firstRow="1" bandRow="1">
                <a:tableStyleId>{5C22544A-7EE6-4342-B048-85BDC9FD1C3A}</a:tableStyleId>
              </a:tblPr>
              <a:tblGrid>
                <a:gridCol w="1224136"/>
                <a:gridCol w="1008112"/>
                <a:gridCol w="936104"/>
              </a:tblGrid>
              <a:tr h="370840">
                <a:tc>
                  <a:txBody>
                    <a:bodyPr/>
                    <a:lstStyle/>
                    <a:p>
                      <a:pPr algn="ctr"/>
                      <a:r>
                        <a:rPr lang="es-ES" sz="1200" dirty="0" smtClean="0">
                          <a:latin typeface="+mn-lt"/>
                        </a:rPr>
                        <a:t>Grupo Etáreo</a:t>
                      </a:r>
                      <a:endParaRPr lang="es-ES" sz="1200" dirty="0">
                        <a:latin typeface="+mn-lt"/>
                      </a:endParaRPr>
                    </a:p>
                  </a:txBody>
                  <a:tcPr anchor="ctr"/>
                </a:tc>
                <a:tc>
                  <a:txBody>
                    <a:bodyPr/>
                    <a:lstStyle/>
                    <a:p>
                      <a:pPr algn="ctr"/>
                      <a:r>
                        <a:rPr lang="es-ES" sz="1200" dirty="0" smtClean="0">
                          <a:latin typeface="+mn-lt"/>
                        </a:rPr>
                        <a:t>Promedio Mensual</a:t>
                      </a:r>
                      <a:endParaRPr lang="es-ES" sz="1200" dirty="0">
                        <a:latin typeface="+mn-lt"/>
                      </a:endParaRPr>
                    </a:p>
                  </a:txBody>
                  <a:tcPr anchor="ctr"/>
                </a:tc>
                <a:tc>
                  <a:txBody>
                    <a:bodyPr/>
                    <a:lstStyle/>
                    <a:p>
                      <a:pPr algn="ctr"/>
                      <a:r>
                        <a:rPr lang="es-ES" sz="1200" dirty="0" smtClean="0">
                          <a:latin typeface="+mn-lt"/>
                        </a:rPr>
                        <a:t>%</a:t>
                      </a:r>
                      <a:endParaRPr lang="es-ES" sz="1200" dirty="0">
                        <a:latin typeface="+mn-lt"/>
                      </a:endParaRPr>
                    </a:p>
                  </a:txBody>
                  <a:tcPr anchor="ctr"/>
                </a:tc>
              </a:tr>
              <a:tr h="274320">
                <a:tc>
                  <a:txBody>
                    <a:bodyPr/>
                    <a:lstStyle/>
                    <a:p>
                      <a:pPr marL="0" algn="ctr" defTabSz="457200" rtl="0" eaLnBrk="1" fontAlgn="b" latinLnBrk="0" hangingPunct="1"/>
                      <a:r>
                        <a:rPr lang="es-ES" sz="1200" kern="1200" dirty="0" smtClean="0">
                          <a:solidFill>
                            <a:schemeClr val="dk1"/>
                          </a:solidFill>
                          <a:latin typeface="+mn-lt"/>
                          <a:ea typeface="+mn-ea"/>
                          <a:cs typeface="+mn-cs"/>
                        </a:rPr>
                        <a:t>19 – 29 á</a:t>
                      </a:r>
                      <a:endParaRPr lang="es-ES" sz="1200" kern="1200" dirty="0">
                        <a:solidFill>
                          <a:schemeClr val="dk1"/>
                        </a:solidFill>
                        <a:latin typeface="+mn-lt"/>
                        <a:ea typeface="+mn-ea"/>
                        <a:cs typeface="+mn-cs"/>
                      </a:endParaRPr>
                    </a:p>
                  </a:txBody>
                  <a:tcPr marL="9525" marR="9525" marT="9525" marB="0" anchor="ctr"/>
                </a:tc>
                <a:tc>
                  <a:txBody>
                    <a:bodyPr/>
                    <a:lstStyle/>
                    <a:p>
                      <a:pPr marL="0" algn="ctr" defTabSz="457200" rtl="0" eaLnBrk="1" fontAlgn="ctr" latinLnBrk="0" hangingPunct="1"/>
                      <a:r>
                        <a:rPr lang="es-ES" sz="1200" b="0" i="0" u="none" strike="noStrike" kern="1200" dirty="0" smtClean="0">
                          <a:solidFill>
                            <a:srgbClr val="000000"/>
                          </a:solidFill>
                          <a:effectLst/>
                          <a:latin typeface="+mn-lt"/>
                          <a:ea typeface="+mn-ea"/>
                          <a:cs typeface="+mn-cs"/>
                        </a:rPr>
                        <a:t>118</a:t>
                      </a:r>
                      <a:endParaRPr lang="es-ES" sz="1200" b="0" i="0" u="none" strike="noStrike" kern="1200" dirty="0">
                        <a:solidFill>
                          <a:srgbClr val="000000"/>
                        </a:solidFill>
                        <a:effectLst/>
                        <a:latin typeface="+mn-lt"/>
                        <a:ea typeface="+mn-ea"/>
                        <a:cs typeface="+mn-cs"/>
                      </a:endParaRPr>
                    </a:p>
                  </a:txBody>
                  <a:tcPr marL="9525" marR="9525" marT="9525" marB="0" anchor="ctr"/>
                </a:tc>
                <a:tc>
                  <a:txBody>
                    <a:bodyPr/>
                    <a:lstStyle/>
                    <a:p>
                      <a:pPr algn="ctr"/>
                      <a:r>
                        <a:rPr lang="es-ES" sz="1200" dirty="0" smtClean="0">
                          <a:latin typeface="+mn-lt"/>
                        </a:rPr>
                        <a:t>14,2</a:t>
                      </a:r>
                      <a:endParaRPr lang="es-ES" sz="1200" dirty="0">
                        <a:latin typeface="+mn-lt"/>
                      </a:endParaRPr>
                    </a:p>
                  </a:txBody>
                  <a:tcPr anchor="ctr"/>
                </a:tc>
              </a:tr>
              <a:tr h="274320">
                <a:tc>
                  <a:txBody>
                    <a:bodyPr/>
                    <a:lstStyle/>
                    <a:p>
                      <a:pPr marL="0" algn="ctr" defTabSz="457200" rtl="0" eaLnBrk="1" fontAlgn="ctr" latinLnBrk="0" hangingPunct="1"/>
                      <a:r>
                        <a:rPr lang="es-ES" sz="1200" kern="1200" dirty="0" smtClean="0">
                          <a:solidFill>
                            <a:schemeClr val="dk1"/>
                          </a:solidFill>
                          <a:latin typeface="+mn-lt"/>
                          <a:ea typeface="+mn-ea"/>
                          <a:cs typeface="+mn-cs"/>
                        </a:rPr>
                        <a:t>30 – 39 á</a:t>
                      </a:r>
                      <a:endParaRPr lang="es-ES" sz="1200" kern="1200" dirty="0">
                        <a:solidFill>
                          <a:schemeClr val="dk1"/>
                        </a:solidFill>
                        <a:latin typeface="+mn-lt"/>
                        <a:ea typeface="+mn-ea"/>
                        <a:cs typeface="+mn-cs"/>
                      </a:endParaRPr>
                    </a:p>
                  </a:txBody>
                  <a:tcPr marL="9525" marR="9525" marT="9525" marB="0" anchor="ctr"/>
                </a:tc>
                <a:tc>
                  <a:txBody>
                    <a:bodyPr/>
                    <a:lstStyle/>
                    <a:p>
                      <a:pPr marL="0" algn="ctr" defTabSz="457200" rtl="0" eaLnBrk="1" fontAlgn="ctr" latinLnBrk="0" hangingPunct="1"/>
                      <a:r>
                        <a:rPr lang="es-ES" sz="1200" b="0" i="0" u="none" strike="noStrike" kern="1200" dirty="0" smtClean="0">
                          <a:solidFill>
                            <a:srgbClr val="000000"/>
                          </a:solidFill>
                          <a:effectLst/>
                          <a:latin typeface="+mn-lt"/>
                          <a:ea typeface="+mn-ea"/>
                          <a:cs typeface="+mn-cs"/>
                        </a:rPr>
                        <a:t>69</a:t>
                      </a:r>
                      <a:endParaRPr lang="es-ES" sz="1200" b="0" i="0" u="none" strike="noStrike" kern="1200" dirty="0">
                        <a:solidFill>
                          <a:srgbClr val="000000"/>
                        </a:solidFill>
                        <a:effectLst/>
                        <a:latin typeface="+mn-lt"/>
                        <a:ea typeface="+mn-ea"/>
                        <a:cs typeface="+mn-cs"/>
                      </a:endParaRPr>
                    </a:p>
                  </a:txBody>
                  <a:tcPr marL="9525" marR="9525" marT="9525" marB="0" anchor="ctr"/>
                </a:tc>
                <a:tc>
                  <a:txBody>
                    <a:bodyPr/>
                    <a:lstStyle/>
                    <a:p>
                      <a:pPr algn="ctr"/>
                      <a:r>
                        <a:rPr lang="es-ES" sz="1200" dirty="0" smtClean="0">
                          <a:latin typeface="+mn-lt"/>
                        </a:rPr>
                        <a:t>8,3</a:t>
                      </a:r>
                      <a:endParaRPr lang="es-ES" sz="1200" dirty="0">
                        <a:latin typeface="+mn-lt"/>
                      </a:endParaRPr>
                    </a:p>
                  </a:txBody>
                  <a:tcPr anchor="ctr"/>
                </a:tc>
              </a:tr>
              <a:tr h="274320">
                <a:tc>
                  <a:txBody>
                    <a:bodyPr/>
                    <a:lstStyle/>
                    <a:p>
                      <a:pPr marL="0" algn="ctr" defTabSz="457200" rtl="0" eaLnBrk="1" fontAlgn="ctr" latinLnBrk="0" hangingPunct="1"/>
                      <a:r>
                        <a:rPr lang="es-ES" sz="1200" kern="1200" dirty="0" smtClean="0">
                          <a:solidFill>
                            <a:schemeClr val="dk1"/>
                          </a:solidFill>
                          <a:latin typeface="+mn-lt"/>
                          <a:ea typeface="+mn-ea"/>
                          <a:cs typeface="+mn-cs"/>
                        </a:rPr>
                        <a:t>40 – 49 á</a:t>
                      </a:r>
                      <a:endParaRPr lang="es-ES" sz="1200" kern="1200" dirty="0">
                        <a:solidFill>
                          <a:schemeClr val="dk1"/>
                        </a:solidFill>
                        <a:latin typeface="+mn-lt"/>
                        <a:ea typeface="+mn-ea"/>
                        <a:cs typeface="+mn-cs"/>
                      </a:endParaRPr>
                    </a:p>
                  </a:txBody>
                  <a:tcPr marL="9525" marR="9525" marT="9525" marB="0" anchor="ctr"/>
                </a:tc>
                <a:tc>
                  <a:txBody>
                    <a:bodyPr/>
                    <a:lstStyle/>
                    <a:p>
                      <a:pPr marL="0" algn="ctr" defTabSz="457200" rtl="0" eaLnBrk="1" fontAlgn="ctr" latinLnBrk="0" hangingPunct="1"/>
                      <a:r>
                        <a:rPr lang="es-ES" sz="1200" b="0" i="0" u="none" strike="noStrike" kern="1200" dirty="0" smtClean="0">
                          <a:solidFill>
                            <a:srgbClr val="000000"/>
                          </a:solidFill>
                          <a:effectLst/>
                          <a:latin typeface="+mn-lt"/>
                          <a:ea typeface="+mn-ea"/>
                          <a:cs typeface="+mn-cs"/>
                        </a:rPr>
                        <a:t>102</a:t>
                      </a:r>
                      <a:endParaRPr lang="es-ES" sz="1200" b="0" i="0" u="none" strike="noStrike" kern="1200" dirty="0">
                        <a:solidFill>
                          <a:srgbClr val="000000"/>
                        </a:solidFill>
                        <a:effectLst/>
                        <a:latin typeface="+mn-lt"/>
                        <a:ea typeface="+mn-ea"/>
                        <a:cs typeface="+mn-cs"/>
                      </a:endParaRPr>
                    </a:p>
                  </a:txBody>
                  <a:tcPr marL="9525" marR="9525" marT="9525" marB="0" anchor="ctr"/>
                </a:tc>
                <a:tc>
                  <a:txBody>
                    <a:bodyPr/>
                    <a:lstStyle/>
                    <a:p>
                      <a:pPr algn="ctr"/>
                      <a:r>
                        <a:rPr lang="es-ES" sz="1200" dirty="0" smtClean="0">
                          <a:latin typeface="+mn-lt"/>
                        </a:rPr>
                        <a:t>12,3</a:t>
                      </a:r>
                      <a:endParaRPr lang="es-ES" sz="1200" dirty="0">
                        <a:latin typeface="+mn-lt"/>
                      </a:endParaRPr>
                    </a:p>
                  </a:txBody>
                  <a:tcPr anchor="ctr"/>
                </a:tc>
              </a:tr>
              <a:tr h="274320">
                <a:tc>
                  <a:txBody>
                    <a:bodyPr/>
                    <a:lstStyle/>
                    <a:p>
                      <a:pPr marL="0" algn="ctr" defTabSz="457200" rtl="0" eaLnBrk="1" fontAlgn="ctr" latinLnBrk="0" hangingPunct="1"/>
                      <a:r>
                        <a:rPr lang="es-ES" sz="1200" kern="1200" dirty="0" smtClean="0">
                          <a:solidFill>
                            <a:schemeClr val="dk1"/>
                          </a:solidFill>
                          <a:latin typeface="+mn-lt"/>
                          <a:ea typeface="+mn-ea"/>
                          <a:cs typeface="+mn-cs"/>
                        </a:rPr>
                        <a:t>50 – 59 á</a:t>
                      </a:r>
                      <a:endParaRPr lang="es-ES" sz="1200" kern="1200" dirty="0">
                        <a:solidFill>
                          <a:schemeClr val="dk1"/>
                        </a:solidFill>
                        <a:latin typeface="+mn-lt"/>
                        <a:ea typeface="+mn-ea"/>
                        <a:cs typeface="+mn-cs"/>
                      </a:endParaRPr>
                    </a:p>
                  </a:txBody>
                  <a:tcPr marL="9525" marR="9525" marT="9525" marB="0" anchor="ctr"/>
                </a:tc>
                <a:tc>
                  <a:txBody>
                    <a:bodyPr/>
                    <a:lstStyle/>
                    <a:p>
                      <a:pPr marL="0" algn="ctr" defTabSz="457200" rtl="0" eaLnBrk="1" fontAlgn="ctr" latinLnBrk="0" hangingPunct="1"/>
                      <a:r>
                        <a:rPr lang="es-ES" sz="1200" b="0" i="0" u="none" strike="noStrike" kern="1200" dirty="0" smtClean="0">
                          <a:solidFill>
                            <a:srgbClr val="000000"/>
                          </a:solidFill>
                          <a:effectLst/>
                          <a:latin typeface="+mn-lt"/>
                          <a:ea typeface="+mn-ea"/>
                          <a:cs typeface="+mn-cs"/>
                        </a:rPr>
                        <a:t>154</a:t>
                      </a:r>
                      <a:endParaRPr lang="es-ES" sz="1200" b="0" i="0" u="none" strike="noStrike" kern="1200" dirty="0">
                        <a:solidFill>
                          <a:srgbClr val="000000"/>
                        </a:solidFill>
                        <a:effectLst/>
                        <a:latin typeface="+mn-lt"/>
                        <a:ea typeface="+mn-ea"/>
                        <a:cs typeface="+mn-cs"/>
                      </a:endParaRPr>
                    </a:p>
                  </a:txBody>
                  <a:tcPr marL="9525" marR="9525" marT="9525" marB="0" anchor="ctr"/>
                </a:tc>
                <a:tc>
                  <a:txBody>
                    <a:bodyPr/>
                    <a:lstStyle/>
                    <a:p>
                      <a:pPr algn="ctr"/>
                      <a:r>
                        <a:rPr lang="es-ES" sz="1200" dirty="0" smtClean="0">
                          <a:latin typeface="+mn-lt"/>
                        </a:rPr>
                        <a:t>18,5</a:t>
                      </a:r>
                      <a:endParaRPr lang="es-ES" sz="1200" dirty="0">
                        <a:latin typeface="+mn-lt"/>
                      </a:endParaRPr>
                    </a:p>
                  </a:txBody>
                  <a:tcPr anchor="ctr"/>
                </a:tc>
              </a:tr>
              <a:tr h="274320">
                <a:tc>
                  <a:txBody>
                    <a:bodyPr/>
                    <a:lstStyle/>
                    <a:p>
                      <a:pPr marL="0" algn="ctr" defTabSz="457200" rtl="0" eaLnBrk="1" fontAlgn="ctr" latinLnBrk="0" hangingPunct="1"/>
                      <a:r>
                        <a:rPr lang="es-ES" sz="1200" kern="1200" dirty="0" smtClean="0">
                          <a:solidFill>
                            <a:schemeClr val="dk1"/>
                          </a:solidFill>
                          <a:latin typeface="+mn-lt"/>
                          <a:ea typeface="+mn-ea"/>
                          <a:cs typeface="+mn-cs"/>
                        </a:rPr>
                        <a:t>60 – 69 á</a:t>
                      </a:r>
                      <a:endParaRPr lang="es-ES" sz="1200" kern="1200" dirty="0">
                        <a:solidFill>
                          <a:schemeClr val="dk1"/>
                        </a:solidFill>
                        <a:latin typeface="+mn-lt"/>
                        <a:ea typeface="+mn-ea"/>
                        <a:cs typeface="+mn-cs"/>
                      </a:endParaRPr>
                    </a:p>
                  </a:txBody>
                  <a:tcPr marL="9525" marR="9525" marT="9525" marB="0" anchor="ctr"/>
                </a:tc>
                <a:tc>
                  <a:txBody>
                    <a:bodyPr/>
                    <a:lstStyle/>
                    <a:p>
                      <a:pPr marL="0" algn="ctr" defTabSz="457200" rtl="0" eaLnBrk="1" fontAlgn="ctr" latinLnBrk="0" hangingPunct="1"/>
                      <a:r>
                        <a:rPr lang="es-ES" sz="1200" b="0" i="0" u="none" strike="noStrike" kern="1200" dirty="0" smtClean="0">
                          <a:solidFill>
                            <a:srgbClr val="000000"/>
                          </a:solidFill>
                          <a:effectLst/>
                          <a:latin typeface="+mn-lt"/>
                          <a:ea typeface="+mn-ea"/>
                          <a:cs typeface="+mn-cs"/>
                        </a:rPr>
                        <a:t>172</a:t>
                      </a:r>
                      <a:endParaRPr lang="es-ES" sz="1200" b="0" i="0" u="none" strike="noStrike" kern="1200" dirty="0">
                        <a:solidFill>
                          <a:srgbClr val="000000"/>
                        </a:solidFill>
                        <a:effectLst/>
                        <a:latin typeface="+mn-lt"/>
                        <a:ea typeface="+mn-ea"/>
                        <a:cs typeface="+mn-cs"/>
                      </a:endParaRPr>
                    </a:p>
                  </a:txBody>
                  <a:tcPr marL="9525" marR="9525" marT="9525" marB="0" anchor="ctr">
                    <a:solidFill>
                      <a:schemeClr val="accent5">
                        <a:lumMod val="60000"/>
                        <a:lumOff val="40000"/>
                      </a:schemeClr>
                    </a:solidFill>
                  </a:tcPr>
                </a:tc>
                <a:tc>
                  <a:txBody>
                    <a:bodyPr/>
                    <a:lstStyle/>
                    <a:p>
                      <a:pPr algn="ctr"/>
                      <a:r>
                        <a:rPr lang="es-ES" sz="1200" dirty="0" smtClean="0">
                          <a:latin typeface="+mn-lt"/>
                        </a:rPr>
                        <a:t>20,7</a:t>
                      </a:r>
                      <a:endParaRPr lang="es-ES" sz="1200" dirty="0">
                        <a:latin typeface="+mn-lt"/>
                      </a:endParaRPr>
                    </a:p>
                  </a:txBody>
                  <a:tcPr anchor="ctr">
                    <a:solidFill>
                      <a:schemeClr val="accent5">
                        <a:lumMod val="60000"/>
                        <a:lumOff val="40000"/>
                      </a:schemeClr>
                    </a:solidFill>
                  </a:tcPr>
                </a:tc>
              </a:tr>
              <a:tr h="274320">
                <a:tc>
                  <a:txBody>
                    <a:bodyPr/>
                    <a:lstStyle/>
                    <a:p>
                      <a:pPr marL="0" algn="ctr" defTabSz="457200" rtl="0" eaLnBrk="1" fontAlgn="ctr" latinLnBrk="0" hangingPunct="1"/>
                      <a:r>
                        <a:rPr lang="es-ES" sz="1200" kern="1200" dirty="0" smtClean="0">
                          <a:solidFill>
                            <a:schemeClr val="dk1"/>
                          </a:solidFill>
                          <a:latin typeface="+mn-lt"/>
                          <a:ea typeface="+mn-ea"/>
                          <a:cs typeface="+mn-cs"/>
                        </a:rPr>
                        <a:t>70 – 79 á</a:t>
                      </a:r>
                      <a:endParaRPr lang="es-ES" sz="1200" kern="1200" dirty="0">
                        <a:solidFill>
                          <a:schemeClr val="dk1"/>
                        </a:solidFill>
                        <a:latin typeface="+mn-lt"/>
                        <a:ea typeface="+mn-ea"/>
                        <a:cs typeface="+mn-cs"/>
                      </a:endParaRPr>
                    </a:p>
                  </a:txBody>
                  <a:tcPr marL="9525" marR="9525" marT="9525" marB="0" anchor="ctr"/>
                </a:tc>
                <a:tc>
                  <a:txBody>
                    <a:bodyPr/>
                    <a:lstStyle/>
                    <a:p>
                      <a:pPr marL="0" algn="ctr" defTabSz="457200" rtl="0" eaLnBrk="1" fontAlgn="ctr" latinLnBrk="0" hangingPunct="1"/>
                      <a:r>
                        <a:rPr lang="es-ES" sz="1200" b="0" i="0" u="none" strike="noStrike" kern="1200" dirty="0" smtClean="0">
                          <a:solidFill>
                            <a:srgbClr val="000000"/>
                          </a:solidFill>
                          <a:effectLst/>
                          <a:latin typeface="+mn-lt"/>
                          <a:ea typeface="+mn-ea"/>
                          <a:cs typeface="+mn-cs"/>
                        </a:rPr>
                        <a:t>150</a:t>
                      </a:r>
                      <a:endParaRPr lang="es-ES" sz="1200" b="0" i="0" u="none" strike="noStrike" kern="1200" dirty="0">
                        <a:solidFill>
                          <a:srgbClr val="000000"/>
                        </a:solidFill>
                        <a:effectLst/>
                        <a:latin typeface="+mn-lt"/>
                        <a:ea typeface="+mn-ea"/>
                        <a:cs typeface="+mn-cs"/>
                      </a:endParaRPr>
                    </a:p>
                  </a:txBody>
                  <a:tcPr marL="9525" marR="9525" marT="9525" marB="0" anchor="ctr"/>
                </a:tc>
                <a:tc>
                  <a:txBody>
                    <a:bodyPr/>
                    <a:lstStyle/>
                    <a:p>
                      <a:pPr algn="ctr"/>
                      <a:r>
                        <a:rPr lang="es-ES" sz="1200" dirty="0" smtClean="0">
                          <a:latin typeface="+mn-lt"/>
                        </a:rPr>
                        <a:t>18,1</a:t>
                      </a:r>
                      <a:endParaRPr lang="es-ES" sz="1200" dirty="0">
                        <a:latin typeface="+mn-lt"/>
                      </a:endParaRPr>
                    </a:p>
                  </a:txBody>
                  <a:tcPr anchor="ctr"/>
                </a:tc>
              </a:tr>
              <a:tr h="274320">
                <a:tc>
                  <a:txBody>
                    <a:bodyPr/>
                    <a:lstStyle/>
                    <a:p>
                      <a:pPr marL="0" algn="ctr" defTabSz="457200" rtl="0" eaLnBrk="1" fontAlgn="ctr" latinLnBrk="0" hangingPunct="1"/>
                      <a:r>
                        <a:rPr lang="es-ES" sz="1200" kern="1200" dirty="0" smtClean="0">
                          <a:solidFill>
                            <a:schemeClr val="dk1"/>
                          </a:solidFill>
                          <a:latin typeface="+mn-lt"/>
                          <a:ea typeface="+mn-ea"/>
                          <a:cs typeface="+mn-cs"/>
                        </a:rPr>
                        <a:t>80 – 89 á</a:t>
                      </a:r>
                      <a:endParaRPr lang="es-ES" sz="1200" kern="1200" dirty="0">
                        <a:solidFill>
                          <a:schemeClr val="dk1"/>
                        </a:solidFill>
                        <a:latin typeface="+mn-lt"/>
                        <a:ea typeface="+mn-ea"/>
                        <a:cs typeface="+mn-cs"/>
                      </a:endParaRPr>
                    </a:p>
                  </a:txBody>
                  <a:tcPr marL="9525" marR="9525" marT="9525" marB="0" anchor="ctr"/>
                </a:tc>
                <a:tc>
                  <a:txBody>
                    <a:bodyPr/>
                    <a:lstStyle/>
                    <a:p>
                      <a:pPr marL="0" algn="ctr" defTabSz="457200" rtl="0" eaLnBrk="1" fontAlgn="ctr" latinLnBrk="0" hangingPunct="1"/>
                      <a:r>
                        <a:rPr lang="es-ES" sz="1200" b="0" i="0" u="none" strike="noStrike" kern="1200" dirty="0" smtClean="0">
                          <a:solidFill>
                            <a:srgbClr val="000000"/>
                          </a:solidFill>
                          <a:effectLst/>
                          <a:latin typeface="+mn-lt"/>
                          <a:ea typeface="+mn-ea"/>
                          <a:cs typeface="+mn-cs"/>
                        </a:rPr>
                        <a:t>60</a:t>
                      </a:r>
                      <a:endParaRPr lang="es-ES" sz="1200" b="0" i="0" u="none" strike="noStrike" kern="1200" dirty="0">
                        <a:solidFill>
                          <a:srgbClr val="000000"/>
                        </a:solidFill>
                        <a:effectLst/>
                        <a:latin typeface="+mn-lt"/>
                        <a:ea typeface="+mn-ea"/>
                        <a:cs typeface="+mn-cs"/>
                      </a:endParaRPr>
                    </a:p>
                  </a:txBody>
                  <a:tcPr marL="9525" marR="9525" marT="9525" marB="0" anchor="ctr"/>
                </a:tc>
                <a:tc>
                  <a:txBody>
                    <a:bodyPr/>
                    <a:lstStyle/>
                    <a:p>
                      <a:pPr algn="ctr"/>
                      <a:r>
                        <a:rPr lang="es-ES" sz="1200" dirty="0" smtClean="0">
                          <a:latin typeface="+mn-lt"/>
                        </a:rPr>
                        <a:t>7,2</a:t>
                      </a:r>
                      <a:endParaRPr lang="es-ES" sz="1200" dirty="0">
                        <a:latin typeface="+mn-lt"/>
                      </a:endParaRPr>
                    </a:p>
                  </a:txBody>
                  <a:tcPr anchor="ctr"/>
                </a:tc>
              </a:tr>
              <a:tr h="274320">
                <a:tc>
                  <a:txBody>
                    <a:bodyPr/>
                    <a:lstStyle/>
                    <a:p>
                      <a:pPr marL="0" algn="ctr" defTabSz="457200" rtl="0" eaLnBrk="1" fontAlgn="ctr" latinLnBrk="0" hangingPunct="1"/>
                      <a:r>
                        <a:rPr lang="es-ES" sz="1200" kern="1200" dirty="0" smtClean="0">
                          <a:solidFill>
                            <a:schemeClr val="dk1"/>
                          </a:solidFill>
                          <a:latin typeface="+mn-lt"/>
                          <a:ea typeface="+mn-ea"/>
                          <a:cs typeface="+mn-cs"/>
                        </a:rPr>
                        <a:t>90 á &lt; </a:t>
                      </a:r>
                      <a:endParaRPr lang="es-ES" sz="1200" kern="1200" dirty="0">
                        <a:solidFill>
                          <a:schemeClr val="dk1"/>
                        </a:solidFill>
                        <a:latin typeface="+mn-lt"/>
                        <a:ea typeface="+mn-ea"/>
                        <a:cs typeface="+mn-cs"/>
                      </a:endParaRPr>
                    </a:p>
                  </a:txBody>
                  <a:tcPr marL="9525" marR="9525" marT="9525" marB="0" anchor="ctr"/>
                </a:tc>
                <a:tc>
                  <a:txBody>
                    <a:bodyPr/>
                    <a:lstStyle/>
                    <a:p>
                      <a:pPr marL="0" algn="ctr" defTabSz="457200" rtl="0" eaLnBrk="1" fontAlgn="ctr" latinLnBrk="0" hangingPunct="1"/>
                      <a:r>
                        <a:rPr lang="es-ES" sz="1200" b="0" i="0" u="none" strike="noStrike" kern="1200" dirty="0" smtClean="0">
                          <a:solidFill>
                            <a:srgbClr val="000000"/>
                          </a:solidFill>
                          <a:effectLst/>
                          <a:latin typeface="+mn-lt"/>
                          <a:ea typeface="+mn-ea"/>
                          <a:cs typeface="+mn-cs"/>
                        </a:rPr>
                        <a:t>6</a:t>
                      </a:r>
                      <a:endParaRPr lang="es-ES" sz="1200" b="0" i="0" u="none" strike="noStrike" kern="1200" dirty="0">
                        <a:solidFill>
                          <a:srgbClr val="000000"/>
                        </a:solidFill>
                        <a:effectLst/>
                        <a:latin typeface="+mn-lt"/>
                        <a:ea typeface="+mn-ea"/>
                        <a:cs typeface="+mn-cs"/>
                      </a:endParaRPr>
                    </a:p>
                  </a:txBody>
                  <a:tcPr marL="9525" marR="9525" marT="9525" marB="0" anchor="ctr"/>
                </a:tc>
                <a:tc>
                  <a:txBody>
                    <a:bodyPr/>
                    <a:lstStyle/>
                    <a:p>
                      <a:pPr algn="ctr"/>
                      <a:r>
                        <a:rPr lang="es-ES" sz="1200" dirty="0" smtClean="0">
                          <a:latin typeface="+mn-lt"/>
                        </a:rPr>
                        <a:t>0,7</a:t>
                      </a:r>
                      <a:endParaRPr lang="es-ES" sz="1200" dirty="0">
                        <a:latin typeface="+mn-lt"/>
                      </a:endParaRPr>
                    </a:p>
                  </a:txBody>
                  <a:tcPr anchor="ctr"/>
                </a:tc>
              </a:tr>
              <a:tr h="274320">
                <a:tc>
                  <a:txBody>
                    <a:bodyPr/>
                    <a:lstStyle/>
                    <a:p>
                      <a:pPr marL="0" algn="ctr" defTabSz="457200" rtl="0" eaLnBrk="1" fontAlgn="ctr" latinLnBrk="0" hangingPunct="1"/>
                      <a:r>
                        <a:rPr lang="es-ES" sz="1200" kern="1200" dirty="0" smtClean="0">
                          <a:solidFill>
                            <a:schemeClr val="dk1"/>
                          </a:solidFill>
                          <a:latin typeface="+mn-lt"/>
                          <a:ea typeface="+mn-ea"/>
                          <a:cs typeface="+mn-cs"/>
                        </a:rPr>
                        <a:t>Total</a:t>
                      </a:r>
                      <a:endParaRPr lang="es-ES" sz="1200" kern="1200" dirty="0">
                        <a:solidFill>
                          <a:schemeClr val="dk1"/>
                        </a:solidFill>
                        <a:latin typeface="+mn-lt"/>
                        <a:ea typeface="+mn-ea"/>
                        <a:cs typeface="+mn-cs"/>
                      </a:endParaRPr>
                    </a:p>
                  </a:txBody>
                  <a:tcPr marL="9525" marR="9525" marT="9525" marB="0" anchor="ctr"/>
                </a:tc>
                <a:tc>
                  <a:txBody>
                    <a:bodyPr/>
                    <a:lstStyle/>
                    <a:p>
                      <a:pPr marL="0" algn="ctr" defTabSz="457200" rtl="0" eaLnBrk="1" fontAlgn="ctr" latinLnBrk="0" hangingPunct="1"/>
                      <a:r>
                        <a:rPr lang="es-ES" sz="1200" b="0" i="0" u="none" strike="noStrike" kern="1200" dirty="0" smtClean="0">
                          <a:solidFill>
                            <a:srgbClr val="000000"/>
                          </a:solidFill>
                          <a:effectLst/>
                          <a:latin typeface="+mn-lt"/>
                          <a:ea typeface="+mn-ea"/>
                          <a:cs typeface="+mn-cs"/>
                        </a:rPr>
                        <a:t>831</a:t>
                      </a:r>
                      <a:endParaRPr lang="es-ES" sz="1200" b="0" i="0" u="none" strike="noStrike" kern="1200" dirty="0">
                        <a:solidFill>
                          <a:srgbClr val="000000"/>
                        </a:solidFill>
                        <a:effectLst/>
                        <a:latin typeface="+mn-lt"/>
                        <a:ea typeface="+mn-ea"/>
                        <a:cs typeface="+mn-cs"/>
                      </a:endParaRPr>
                    </a:p>
                  </a:txBody>
                  <a:tcPr marL="9525" marR="9525" marT="9525" marB="0" anchor="ctr"/>
                </a:tc>
                <a:tc>
                  <a:txBody>
                    <a:bodyPr/>
                    <a:lstStyle/>
                    <a:p>
                      <a:pPr algn="ctr"/>
                      <a:r>
                        <a:rPr lang="es-ES" sz="1200" dirty="0" smtClean="0">
                          <a:latin typeface="+mn-lt"/>
                        </a:rPr>
                        <a:t>100</a:t>
                      </a:r>
                      <a:endParaRPr lang="es-ES" sz="1200" dirty="0">
                        <a:latin typeface="+mn-lt"/>
                      </a:endParaRPr>
                    </a:p>
                  </a:txBody>
                  <a:tcPr anchor="ctr"/>
                </a:tc>
              </a:tr>
            </a:tbl>
          </a:graphicData>
        </a:graphic>
      </p:graphicFrame>
      <p:graphicFrame>
        <p:nvGraphicFramePr>
          <p:cNvPr id="17" name="16 Gráfico"/>
          <p:cNvGraphicFramePr/>
          <p:nvPr>
            <p:extLst>
              <p:ext uri="{D42A27DB-BD31-4B8C-83A1-F6EECF244321}">
                <p14:modId xmlns:p14="http://schemas.microsoft.com/office/powerpoint/2010/main" val="718750692"/>
              </p:ext>
            </p:extLst>
          </p:nvPr>
        </p:nvGraphicFramePr>
        <p:xfrm>
          <a:off x="3177484" y="2754536"/>
          <a:ext cx="5988496"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9"/>
          <p:cNvSpPr txBox="1">
            <a:spLocks noChangeArrowheads="1"/>
          </p:cNvSpPr>
          <p:nvPr/>
        </p:nvSpPr>
        <p:spPr bwMode="auto">
          <a:xfrm>
            <a:off x="151464" y="1885041"/>
            <a:ext cx="9144000" cy="784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DISTRIBUCIÓN DE USUARIOS SEGÚN GRUPO ETAREO</a:t>
            </a:r>
          </a:p>
          <a:p>
            <a:pPr algn="ct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PROGRAMA DE ATENCIÓN ADULTOS AÑO 2015</a:t>
            </a:r>
          </a:p>
        </p:txBody>
      </p:sp>
      <p:sp>
        <p:nvSpPr>
          <p:cNvPr id="7" name="Rectángulo 6"/>
          <p:cNvSpPr/>
          <p:nvPr/>
        </p:nvSpPr>
        <p:spPr>
          <a:xfrm>
            <a:off x="6360203" y="1494877"/>
            <a:ext cx="1698878" cy="400110"/>
          </a:xfrm>
          <a:prstGeom prst="rect">
            <a:avLst/>
          </a:prstGeom>
        </p:spPr>
        <p:txBody>
          <a:bodyPr wrap="none">
            <a:spAutoFit/>
          </a:bodyPr>
          <a:lstStyle/>
          <a:p>
            <a:pPr algn="ctr"/>
            <a:r>
              <a:rPr lang="es-CL" sz="2000" dirty="0" smtClean="0">
                <a:solidFill>
                  <a:schemeClr val="bg1"/>
                </a:solidFill>
                <a:latin typeface="Cambria"/>
                <a:cs typeface="Cambria"/>
              </a:rPr>
              <a:t>RESULTADOS</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1901903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16 Gráfico"/>
          <p:cNvGraphicFramePr/>
          <p:nvPr>
            <p:extLst>
              <p:ext uri="{D42A27DB-BD31-4B8C-83A1-F6EECF244321}">
                <p14:modId xmlns:p14="http://schemas.microsoft.com/office/powerpoint/2010/main" val="2735236271"/>
              </p:ext>
            </p:extLst>
          </p:nvPr>
        </p:nvGraphicFramePr>
        <p:xfrm>
          <a:off x="28918" y="1844478"/>
          <a:ext cx="9115082" cy="408218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9"/>
          <p:cNvSpPr txBox="1">
            <a:spLocks noChangeArrowheads="1"/>
          </p:cNvSpPr>
          <p:nvPr/>
        </p:nvSpPr>
        <p:spPr bwMode="auto">
          <a:xfrm>
            <a:off x="0" y="6067099"/>
            <a:ext cx="9144000" cy="784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DISTRIBUCIÓN DE USUARIOS SEGÚN CATEGORÍA DIAGNÓSTICA</a:t>
            </a:r>
          </a:p>
          <a:p>
            <a:pPr algn="ctr">
              <a:spcBef>
                <a:spcPct val="50000"/>
              </a:spcBef>
              <a:defRPr/>
            </a:pPr>
            <a:r>
              <a:rPr lang="es-CL" b="1" dirty="0" smtClean="0">
                <a:solidFill>
                  <a:schemeClr val="tx2"/>
                </a:solidFill>
                <a:effectLst>
                  <a:innerShdw blurRad="63500" dist="50800" dir="13860000">
                    <a:prstClr val="black">
                      <a:alpha val="40000"/>
                    </a:prstClr>
                  </a:innerShdw>
                  <a:reflection blurRad="6350" stA="73000" endA="300" endPos="36000" dir="5400000" sy="-100000" algn="bl" rotWithShape="0"/>
                </a:effectLst>
                <a:latin typeface="Cambria"/>
                <a:cs typeface="Cambria"/>
              </a:rPr>
              <a:t>POBLACIÓN NIÑ@S AÑO 2015</a:t>
            </a:r>
          </a:p>
        </p:txBody>
      </p:sp>
      <p:sp>
        <p:nvSpPr>
          <p:cNvPr id="2" name="1 CuadroTexto"/>
          <p:cNvSpPr txBox="1"/>
          <p:nvPr/>
        </p:nvSpPr>
        <p:spPr>
          <a:xfrm>
            <a:off x="3905615" y="1928055"/>
            <a:ext cx="1442574" cy="276999"/>
          </a:xfrm>
          <a:prstGeom prst="rect">
            <a:avLst/>
          </a:prstGeom>
          <a:solidFill>
            <a:srgbClr val="FFFF00"/>
          </a:solidFill>
          <a:ln>
            <a:solidFill>
              <a:srgbClr val="FF0000"/>
            </a:solidFill>
          </a:ln>
        </p:spPr>
        <p:txBody>
          <a:bodyPr wrap="none" rtlCol="0">
            <a:spAutoFit/>
          </a:bodyPr>
          <a:lstStyle/>
          <a:p>
            <a:pPr algn="ctr"/>
            <a:r>
              <a:rPr lang="es-ES" sz="1200" b="1" dirty="0" err="1" smtClean="0"/>
              <a:t>Sindrome</a:t>
            </a:r>
            <a:r>
              <a:rPr lang="es-ES" sz="1200" b="1" dirty="0" smtClean="0"/>
              <a:t> Piramidal</a:t>
            </a:r>
            <a:endParaRPr lang="es-ES" sz="1200" b="1" dirty="0"/>
          </a:p>
        </p:txBody>
      </p:sp>
      <p:sp>
        <p:nvSpPr>
          <p:cNvPr id="7" name="6 CuadroTexto"/>
          <p:cNvSpPr txBox="1"/>
          <p:nvPr/>
        </p:nvSpPr>
        <p:spPr>
          <a:xfrm>
            <a:off x="3960612" y="2975563"/>
            <a:ext cx="2189767" cy="276999"/>
          </a:xfrm>
          <a:prstGeom prst="rect">
            <a:avLst/>
          </a:prstGeom>
          <a:solidFill>
            <a:srgbClr val="FFFF00"/>
          </a:solidFill>
          <a:ln>
            <a:solidFill>
              <a:srgbClr val="FF0000"/>
            </a:solidFill>
          </a:ln>
        </p:spPr>
        <p:txBody>
          <a:bodyPr wrap="none" rtlCol="0">
            <a:spAutoFit/>
          </a:bodyPr>
          <a:lstStyle/>
          <a:p>
            <a:pPr algn="ctr"/>
            <a:r>
              <a:rPr lang="es-ES" sz="1200" b="1" dirty="0" smtClean="0"/>
              <a:t>Cicatriz </a:t>
            </a:r>
            <a:r>
              <a:rPr lang="es-ES" sz="1200" b="1" dirty="0" err="1" smtClean="0"/>
              <a:t>Queloide</a:t>
            </a:r>
            <a:r>
              <a:rPr lang="es-ES" sz="1200" b="1" dirty="0" smtClean="0"/>
              <a:t> o Hipertrófica</a:t>
            </a:r>
            <a:endParaRPr lang="es-ES" sz="1200" b="1" dirty="0"/>
          </a:p>
        </p:txBody>
      </p:sp>
      <p:sp>
        <p:nvSpPr>
          <p:cNvPr id="8" name="7 CuadroTexto"/>
          <p:cNvSpPr txBox="1"/>
          <p:nvPr/>
        </p:nvSpPr>
        <p:spPr>
          <a:xfrm>
            <a:off x="110671" y="5201221"/>
            <a:ext cx="1571264" cy="461665"/>
          </a:xfrm>
          <a:prstGeom prst="rect">
            <a:avLst/>
          </a:prstGeom>
          <a:solidFill>
            <a:srgbClr val="FFFF00"/>
          </a:solidFill>
          <a:ln>
            <a:solidFill>
              <a:srgbClr val="FF0000"/>
            </a:solidFill>
          </a:ln>
        </p:spPr>
        <p:txBody>
          <a:bodyPr wrap="none" rtlCol="0">
            <a:spAutoFit/>
          </a:bodyPr>
          <a:lstStyle/>
          <a:p>
            <a:pPr algn="ctr"/>
            <a:r>
              <a:rPr lang="es-ES" sz="1200" b="1" dirty="0" smtClean="0"/>
              <a:t>Trastornos Asociados</a:t>
            </a:r>
          </a:p>
          <a:p>
            <a:pPr algn="ctr"/>
            <a:r>
              <a:rPr lang="es-ES" sz="1200" b="1" dirty="0"/>
              <a:t>a</a:t>
            </a:r>
            <a:r>
              <a:rPr lang="es-ES" sz="1200" b="1" dirty="0" smtClean="0"/>
              <a:t>l Habla y al Lenguaje</a:t>
            </a:r>
            <a:endParaRPr lang="es-ES" sz="1200" b="1" dirty="0"/>
          </a:p>
        </p:txBody>
      </p:sp>
      <p:sp>
        <p:nvSpPr>
          <p:cNvPr id="9" name="8 CuadroTexto"/>
          <p:cNvSpPr txBox="1"/>
          <p:nvPr/>
        </p:nvSpPr>
        <p:spPr>
          <a:xfrm>
            <a:off x="944682" y="2205054"/>
            <a:ext cx="920508" cy="276999"/>
          </a:xfrm>
          <a:prstGeom prst="rect">
            <a:avLst/>
          </a:prstGeom>
          <a:solidFill>
            <a:srgbClr val="FFFF00"/>
          </a:solidFill>
          <a:ln>
            <a:solidFill>
              <a:srgbClr val="FF0000"/>
            </a:solidFill>
          </a:ln>
        </p:spPr>
        <p:txBody>
          <a:bodyPr wrap="none" rtlCol="0">
            <a:spAutoFit/>
          </a:bodyPr>
          <a:lstStyle/>
          <a:p>
            <a:pPr algn="ctr"/>
            <a:r>
              <a:rPr lang="es-ES" sz="1200" b="1" dirty="0" err="1" smtClean="0"/>
              <a:t>Prematurez</a:t>
            </a:r>
            <a:endParaRPr lang="es-ES" sz="1200" b="1" dirty="0"/>
          </a:p>
        </p:txBody>
      </p:sp>
      <p:sp>
        <p:nvSpPr>
          <p:cNvPr id="10" name="Rectángulo 9"/>
          <p:cNvSpPr/>
          <p:nvPr/>
        </p:nvSpPr>
        <p:spPr>
          <a:xfrm>
            <a:off x="6360203" y="1494877"/>
            <a:ext cx="1698878" cy="400110"/>
          </a:xfrm>
          <a:prstGeom prst="rect">
            <a:avLst/>
          </a:prstGeom>
        </p:spPr>
        <p:txBody>
          <a:bodyPr wrap="none">
            <a:spAutoFit/>
          </a:bodyPr>
          <a:lstStyle/>
          <a:p>
            <a:pPr algn="ctr"/>
            <a:r>
              <a:rPr lang="es-CL" sz="2000" dirty="0" smtClean="0">
                <a:solidFill>
                  <a:schemeClr val="bg1"/>
                </a:solidFill>
                <a:latin typeface="Cambria"/>
                <a:cs typeface="Cambria"/>
              </a:rPr>
              <a:t>RESULTADOS</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3110633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54646" y="2946775"/>
            <a:ext cx="6083994" cy="1132618"/>
          </a:xfrm>
          <a:prstGeom prst="rect">
            <a:avLst/>
          </a:prstGeom>
          <a:noFill/>
        </p:spPr>
        <p:txBody>
          <a:bodyPr wrap="square" rtlCol="0">
            <a:spAutoFit/>
          </a:bodyPr>
          <a:lstStyle/>
          <a:p>
            <a:pPr algn="ctr">
              <a:lnSpc>
                <a:spcPct val="130000"/>
              </a:lnSpc>
            </a:pPr>
            <a:r>
              <a:rPr lang="es-ES_tradnl" sz="2400" b="1" dirty="0" smtClean="0">
                <a:solidFill>
                  <a:schemeClr val="bg1">
                    <a:lumMod val="50000"/>
                  </a:schemeClr>
                </a:solidFill>
                <a:latin typeface="Cambria"/>
                <a:cs typeface="Cambria"/>
              </a:rPr>
              <a:t>Presentación</a:t>
            </a:r>
          </a:p>
          <a:p>
            <a:pPr algn="ctr">
              <a:lnSpc>
                <a:spcPct val="130000"/>
              </a:lnSpc>
            </a:pPr>
            <a:r>
              <a:rPr lang="es-ES_tradnl" sz="2400" b="1" dirty="0" smtClean="0">
                <a:solidFill>
                  <a:schemeClr val="bg1">
                    <a:lumMod val="50000"/>
                  </a:schemeClr>
                </a:solidFill>
                <a:latin typeface="Cambria"/>
                <a:cs typeface="Cambria"/>
              </a:rPr>
              <a:t> </a:t>
            </a:r>
            <a:r>
              <a:rPr lang="es-ES_tradnl" sz="2800" b="1" dirty="0" smtClean="0">
                <a:solidFill>
                  <a:schemeClr val="bg1">
                    <a:lumMod val="50000"/>
                  </a:schemeClr>
                </a:solidFill>
                <a:latin typeface="Cambria"/>
                <a:cs typeface="Cambria"/>
              </a:rPr>
              <a:t>“PROYECTOS”</a:t>
            </a:r>
          </a:p>
        </p:txBody>
      </p:sp>
    </p:spTree>
    <p:extLst>
      <p:ext uri="{BB962C8B-B14F-4D97-AF65-F5344CB8AC3E}">
        <p14:creationId xmlns:p14="http://schemas.microsoft.com/office/powerpoint/2010/main" val="21063881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36750"/>
            <a:ext cx="9144000" cy="4905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ángulo 3"/>
          <p:cNvSpPr/>
          <p:nvPr/>
        </p:nvSpPr>
        <p:spPr>
          <a:xfrm>
            <a:off x="4000499" y="5880477"/>
            <a:ext cx="4732716" cy="923330"/>
          </a:xfrm>
          <a:prstGeom prst="rect">
            <a:avLst/>
          </a:prstGeom>
        </p:spPr>
        <p:txBody>
          <a:bodyPr wrap="square">
            <a:spAutoFit/>
          </a:bodyPr>
          <a:lstStyle/>
          <a:p>
            <a:pPr algn="ctr"/>
            <a:r>
              <a:rPr lang="en-US" b="1" i="1" dirty="0" err="1">
                <a:solidFill>
                  <a:schemeClr val="bg1"/>
                </a:solidFill>
                <a:latin typeface="Cambria"/>
                <a:cs typeface="Cambria"/>
              </a:rPr>
              <a:t>Independientemente</a:t>
            </a:r>
            <a:r>
              <a:rPr lang="en-US" b="1" i="1" dirty="0">
                <a:solidFill>
                  <a:schemeClr val="bg1"/>
                </a:solidFill>
                <a:latin typeface="Cambria"/>
                <a:cs typeface="Cambria"/>
              </a:rPr>
              <a:t> del </a:t>
            </a:r>
            <a:r>
              <a:rPr lang="en-US" b="1" i="1" dirty="0" err="1">
                <a:solidFill>
                  <a:schemeClr val="bg1"/>
                </a:solidFill>
                <a:latin typeface="Cambria"/>
                <a:cs typeface="Cambria"/>
              </a:rPr>
              <a:t>sistema</a:t>
            </a:r>
            <a:r>
              <a:rPr lang="en-US" b="1" i="1" dirty="0">
                <a:solidFill>
                  <a:schemeClr val="bg1"/>
                </a:solidFill>
                <a:latin typeface="Cambria"/>
                <a:cs typeface="Cambria"/>
              </a:rPr>
              <a:t> de </a:t>
            </a:r>
            <a:r>
              <a:rPr lang="en-US" b="1" i="1" dirty="0" err="1">
                <a:solidFill>
                  <a:schemeClr val="bg1"/>
                </a:solidFill>
                <a:latin typeface="Cambria"/>
                <a:cs typeface="Cambria"/>
              </a:rPr>
              <a:t>salud</a:t>
            </a:r>
            <a:r>
              <a:rPr lang="en-US" b="1" i="1" dirty="0">
                <a:solidFill>
                  <a:schemeClr val="bg1"/>
                </a:solidFill>
                <a:latin typeface="Cambria"/>
                <a:cs typeface="Cambria"/>
              </a:rPr>
              <a:t> al </a:t>
            </a:r>
            <a:r>
              <a:rPr lang="en-US" b="1" i="1" dirty="0" err="1">
                <a:solidFill>
                  <a:schemeClr val="bg1"/>
                </a:solidFill>
                <a:latin typeface="Cambria"/>
                <a:cs typeface="Cambria"/>
              </a:rPr>
              <a:t>que</a:t>
            </a:r>
            <a:r>
              <a:rPr lang="en-US" b="1" i="1" dirty="0">
                <a:solidFill>
                  <a:schemeClr val="bg1"/>
                </a:solidFill>
                <a:latin typeface="Cambria"/>
                <a:cs typeface="Cambria"/>
              </a:rPr>
              <a:t> </a:t>
            </a:r>
            <a:r>
              <a:rPr lang="en-US" b="1" i="1" dirty="0" err="1">
                <a:solidFill>
                  <a:schemeClr val="bg1"/>
                </a:solidFill>
                <a:latin typeface="Cambria"/>
                <a:cs typeface="Cambria"/>
              </a:rPr>
              <a:t>pertenezca</a:t>
            </a:r>
            <a:r>
              <a:rPr lang="en-US" b="1" i="1" dirty="0">
                <a:solidFill>
                  <a:schemeClr val="bg1"/>
                </a:solidFill>
                <a:latin typeface="Cambria"/>
                <a:cs typeface="Cambria"/>
              </a:rPr>
              <a:t> el </a:t>
            </a:r>
            <a:r>
              <a:rPr lang="en-US" b="1" i="1" dirty="0" err="1">
                <a:solidFill>
                  <a:schemeClr val="bg1"/>
                </a:solidFill>
                <a:latin typeface="Cambria"/>
                <a:cs typeface="Cambria"/>
              </a:rPr>
              <a:t>usuario</a:t>
            </a:r>
            <a:r>
              <a:rPr lang="en-US" b="1" i="1" dirty="0">
                <a:solidFill>
                  <a:schemeClr val="bg1"/>
                </a:solidFill>
                <a:latin typeface="Cambria"/>
                <a:cs typeface="Cambria"/>
              </a:rPr>
              <a:t>, </a:t>
            </a:r>
            <a:r>
              <a:rPr lang="en-US" b="1" i="1" dirty="0" err="1" smtClean="0">
                <a:solidFill>
                  <a:schemeClr val="bg1"/>
                </a:solidFill>
                <a:latin typeface="Cambria"/>
                <a:cs typeface="Cambria"/>
              </a:rPr>
              <a:t>las</a:t>
            </a:r>
            <a:r>
              <a:rPr lang="en-US" b="1" i="1" dirty="0" smtClean="0">
                <a:solidFill>
                  <a:schemeClr val="bg1"/>
                </a:solidFill>
                <a:latin typeface="Cambria"/>
                <a:cs typeface="Cambria"/>
              </a:rPr>
              <a:t> </a:t>
            </a:r>
            <a:r>
              <a:rPr lang="en-US" b="1" i="1" dirty="0" err="1" smtClean="0">
                <a:solidFill>
                  <a:schemeClr val="bg1"/>
                </a:solidFill>
                <a:latin typeface="Cambria"/>
                <a:cs typeface="Cambria"/>
              </a:rPr>
              <a:t>atenciones</a:t>
            </a:r>
            <a:r>
              <a:rPr lang="en-US" b="1" i="1" dirty="0" smtClean="0">
                <a:solidFill>
                  <a:schemeClr val="bg1"/>
                </a:solidFill>
                <a:latin typeface="Cambria"/>
                <a:cs typeface="Cambria"/>
              </a:rPr>
              <a:t> no </a:t>
            </a:r>
            <a:r>
              <a:rPr lang="en-US" b="1" i="1" dirty="0" err="1" smtClean="0">
                <a:solidFill>
                  <a:schemeClr val="bg1"/>
                </a:solidFill>
                <a:latin typeface="Cambria"/>
                <a:cs typeface="Cambria"/>
              </a:rPr>
              <a:t>tienen</a:t>
            </a:r>
            <a:r>
              <a:rPr lang="en-US" b="1" i="1" dirty="0" smtClean="0">
                <a:solidFill>
                  <a:schemeClr val="bg1"/>
                </a:solidFill>
                <a:latin typeface="Cambria"/>
                <a:cs typeface="Cambria"/>
              </a:rPr>
              <a:t> </a:t>
            </a:r>
            <a:r>
              <a:rPr lang="en-US" b="1" i="1" dirty="0" err="1" smtClean="0">
                <a:solidFill>
                  <a:schemeClr val="bg1"/>
                </a:solidFill>
                <a:latin typeface="Cambria"/>
                <a:cs typeface="Cambria"/>
              </a:rPr>
              <a:t>costo</a:t>
            </a:r>
            <a:endParaRPr lang="es-MX" b="1" i="1" dirty="0">
              <a:solidFill>
                <a:schemeClr val="bg1"/>
              </a:solidFill>
              <a:latin typeface="Cambria"/>
              <a:cs typeface="Cambria"/>
            </a:endParaRPr>
          </a:p>
        </p:txBody>
      </p:sp>
      <p:sp>
        <p:nvSpPr>
          <p:cNvPr id="5" name="1 CuadroTexto"/>
          <p:cNvSpPr txBox="1"/>
          <p:nvPr/>
        </p:nvSpPr>
        <p:spPr>
          <a:xfrm>
            <a:off x="4506217" y="2057003"/>
            <a:ext cx="4496873" cy="1077218"/>
          </a:xfrm>
          <a:prstGeom prst="rect">
            <a:avLst/>
          </a:prstGeom>
          <a:noFill/>
        </p:spPr>
        <p:txBody>
          <a:bodyPr wrap="square" rtlCol="0">
            <a:spAutoFit/>
          </a:bodyPr>
          <a:lstStyle/>
          <a:p>
            <a:pPr algn="just"/>
            <a:r>
              <a:rPr lang="es-CL" sz="1600" b="1" dirty="0" smtClean="0">
                <a:solidFill>
                  <a:schemeClr val="bg1"/>
                </a:solidFill>
                <a:latin typeface="Cambria"/>
                <a:cs typeface="Cambria"/>
              </a:rPr>
              <a:t>Brindamos </a:t>
            </a:r>
            <a:r>
              <a:rPr lang="es-CL" sz="1600" b="1" dirty="0">
                <a:solidFill>
                  <a:schemeClr val="bg1"/>
                </a:solidFill>
                <a:latin typeface="Cambria"/>
                <a:cs typeface="Cambria"/>
              </a:rPr>
              <a:t>un proceso de rehabilitación integral </a:t>
            </a:r>
            <a:r>
              <a:rPr lang="es-CL" sz="1600" b="1" dirty="0" smtClean="0">
                <a:solidFill>
                  <a:schemeClr val="bg1"/>
                </a:solidFill>
                <a:latin typeface="Cambria"/>
                <a:cs typeface="Cambria"/>
              </a:rPr>
              <a:t>bio sicosocial a </a:t>
            </a:r>
            <a:r>
              <a:rPr lang="es-CL" sz="1600" b="1" dirty="0">
                <a:solidFill>
                  <a:schemeClr val="bg1"/>
                </a:solidFill>
                <a:latin typeface="Cambria"/>
                <a:cs typeface="Cambria"/>
              </a:rPr>
              <a:t>niños, jóvenes, adultos y adultos mayores con limitaciones para sus actividades y la participación.</a:t>
            </a:r>
          </a:p>
        </p:txBody>
      </p:sp>
    </p:spTree>
    <p:extLst>
      <p:ext uri="{BB962C8B-B14F-4D97-AF65-F5344CB8AC3E}">
        <p14:creationId xmlns:p14="http://schemas.microsoft.com/office/powerpoint/2010/main" val="8836290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54646" y="2946775"/>
            <a:ext cx="6083994" cy="1111073"/>
          </a:xfrm>
          <a:prstGeom prst="rect">
            <a:avLst/>
          </a:prstGeom>
          <a:noFill/>
        </p:spPr>
        <p:txBody>
          <a:bodyPr wrap="square" rtlCol="0">
            <a:spAutoFit/>
          </a:bodyPr>
          <a:lstStyle/>
          <a:p>
            <a:pPr algn="ctr">
              <a:lnSpc>
                <a:spcPct val="130000"/>
              </a:lnSpc>
            </a:pPr>
            <a:r>
              <a:rPr lang="es-ES_tradnl" sz="2400" b="1" dirty="0" smtClean="0">
                <a:solidFill>
                  <a:schemeClr val="bg1">
                    <a:lumMod val="50000"/>
                  </a:schemeClr>
                </a:solidFill>
                <a:latin typeface="Cambria"/>
                <a:cs typeface="Cambria"/>
              </a:rPr>
              <a:t>Presentación</a:t>
            </a:r>
          </a:p>
          <a:p>
            <a:pPr algn="ctr">
              <a:lnSpc>
                <a:spcPct val="130000"/>
              </a:lnSpc>
            </a:pPr>
            <a:r>
              <a:rPr lang="es-ES_tradnl" sz="2400" b="1" dirty="0" smtClean="0">
                <a:solidFill>
                  <a:schemeClr val="bg1">
                    <a:lumMod val="50000"/>
                  </a:schemeClr>
                </a:solidFill>
                <a:latin typeface="Cambria"/>
                <a:cs typeface="Cambria"/>
              </a:rPr>
              <a:t> </a:t>
            </a:r>
            <a:r>
              <a:rPr lang="es-ES_tradnl" sz="2800" b="1" dirty="0" smtClean="0">
                <a:solidFill>
                  <a:schemeClr val="bg1">
                    <a:lumMod val="50000"/>
                  </a:schemeClr>
                </a:solidFill>
                <a:latin typeface="Cambria"/>
                <a:cs typeface="Cambria"/>
              </a:rPr>
              <a:t>“Unidad de Comunicaciones”</a:t>
            </a:r>
          </a:p>
        </p:txBody>
      </p:sp>
    </p:spTree>
    <p:extLst>
      <p:ext uri="{BB962C8B-B14F-4D97-AF65-F5344CB8AC3E}">
        <p14:creationId xmlns:p14="http://schemas.microsoft.com/office/powerpoint/2010/main" val="15904976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5853915" y="1494877"/>
            <a:ext cx="2330446" cy="400110"/>
          </a:xfrm>
          <a:prstGeom prst="rect">
            <a:avLst/>
          </a:prstGeom>
        </p:spPr>
        <p:txBody>
          <a:bodyPr wrap="none">
            <a:spAutoFit/>
          </a:bodyPr>
          <a:lstStyle/>
          <a:p>
            <a:pPr algn="ctr"/>
            <a:r>
              <a:rPr lang="es-CL" sz="2000" dirty="0" smtClean="0">
                <a:solidFill>
                  <a:prstClr val="white"/>
                </a:solidFill>
                <a:latin typeface="Cambria"/>
                <a:cs typeface="Cambria"/>
              </a:rPr>
              <a:t>COMUNICACIONES </a:t>
            </a:r>
            <a:endParaRPr lang="es-CL" sz="2000" dirty="0">
              <a:solidFill>
                <a:prstClr val="white"/>
              </a:solidFill>
              <a:latin typeface="Cambria"/>
              <a:cs typeface="Cambria"/>
            </a:endParaRPr>
          </a:p>
        </p:txBody>
      </p:sp>
      <p:sp>
        <p:nvSpPr>
          <p:cNvPr id="4" name="2 CuadroTexto"/>
          <p:cNvSpPr txBox="1"/>
          <p:nvPr/>
        </p:nvSpPr>
        <p:spPr>
          <a:xfrm>
            <a:off x="906088" y="2131004"/>
            <a:ext cx="7278273" cy="4247317"/>
          </a:xfrm>
          <a:prstGeom prst="rect">
            <a:avLst/>
          </a:prstGeom>
          <a:solidFill>
            <a:schemeClr val="bg1"/>
          </a:solidFill>
        </p:spPr>
        <p:txBody>
          <a:bodyPr wrap="square" rtlCol="0">
            <a:spAutoFit/>
          </a:bodyPr>
          <a:lstStyle/>
          <a:p>
            <a:pPr algn="ctr">
              <a:lnSpc>
                <a:spcPct val="150000"/>
              </a:lnSpc>
            </a:pPr>
            <a:r>
              <a:rPr lang="es-CL" sz="2000" b="1" u="sng" dirty="0" smtClean="0">
                <a:solidFill>
                  <a:srgbClr val="4F81BD">
                    <a:lumMod val="75000"/>
                  </a:srgbClr>
                </a:solidFill>
                <a:latin typeface="Cambria"/>
                <a:cs typeface="Cambria"/>
              </a:rPr>
              <a:t>Objetivos generales: </a:t>
            </a:r>
            <a:endParaRPr lang="es-CL" sz="2000" b="1" u="sng" dirty="0">
              <a:solidFill>
                <a:srgbClr val="4F81BD">
                  <a:lumMod val="75000"/>
                </a:srgbClr>
              </a:solidFill>
              <a:latin typeface="Cambria"/>
              <a:cs typeface="Cambria"/>
            </a:endParaRPr>
          </a:p>
          <a:p>
            <a:pPr algn="just">
              <a:lnSpc>
                <a:spcPct val="150000"/>
              </a:lnSpc>
            </a:pPr>
            <a:endParaRPr lang="es-CL" sz="2000" dirty="0">
              <a:solidFill>
                <a:srgbClr val="4F81BD">
                  <a:lumMod val="75000"/>
                </a:srgbClr>
              </a:solidFill>
              <a:latin typeface="Cambria"/>
              <a:cs typeface="Cambria"/>
            </a:endParaRPr>
          </a:p>
          <a:p>
            <a:pPr marL="342900" indent="-342900" algn="just">
              <a:lnSpc>
                <a:spcPct val="150000"/>
              </a:lnSpc>
              <a:buFontTx/>
              <a:buAutoNum type="arabicParenR"/>
            </a:pPr>
            <a:r>
              <a:rPr lang="es-CL" sz="1400" b="1" dirty="0" smtClean="0">
                <a:solidFill>
                  <a:srgbClr val="4F81BD">
                    <a:lumMod val="75000"/>
                  </a:srgbClr>
                </a:solidFill>
                <a:latin typeface="Cambria"/>
                <a:cs typeface="Cambria"/>
              </a:rPr>
              <a:t>Vinculación con la comunidad</a:t>
            </a:r>
            <a:r>
              <a:rPr lang="es-CL" sz="1400" dirty="0" smtClean="0">
                <a:solidFill>
                  <a:srgbClr val="4F81BD">
                    <a:lumMod val="75000"/>
                  </a:srgbClr>
                </a:solidFill>
                <a:latin typeface="Cambria"/>
                <a:cs typeface="Cambria"/>
              </a:rPr>
              <a:t>. Generar sinergias con instituciones de salud, organizaciones civiles, académicas, gubernamentales, empresas públicas y privadas, ONG, Fundaciones, etc., de manera de generar valor social, conocimiento  y valores para el desarrollo sostenible de la sociedad. </a:t>
            </a:r>
          </a:p>
          <a:p>
            <a:pPr marL="342900" indent="-342900" algn="just">
              <a:lnSpc>
                <a:spcPct val="150000"/>
              </a:lnSpc>
              <a:buFontTx/>
              <a:buAutoNum type="arabicParenR"/>
            </a:pPr>
            <a:r>
              <a:rPr lang="es-CL" sz="1400" b="1" dirty="0">
                <a:solidFill>
                  <a:srgbClr val="4F81BD">
                    <a:lumMod val="75000"/>
                  </a:srgbClr>
                </a:solidFill>
                <a:latin typeface="Cambria"/>
                <a:cs typeface="Cambria"/>
              </a:rPr>
              <a:t>Generación de contenidos: </a:t>
            </a:r>
            <a:r>
              <a:rPr lang="es-CL" sz="1400" dirty="0">
                <a:solidFill>
                  <a:srgbClr val="4F81BD">
                    <a:lumMod val="75000"/>
                  </a:srgbClr>
                </a:solidFill>
                <a:latin typeface="Cambria"/>
                <a:cs typeface="Cambria"/>
              </a:rPr>
              <a:t>relacionados con rehabilitación, investigación y tecnologías aplicadas a discapacidad, calidad en salud, educación especial, gestión </a:t>
            </a:r>
            <a:r>
              <a:rPr lang="es-CL" sz="1400" dirty="0" smtClean="0">
                <a:solidFill>
                  <a:srgbClr val="4F81BD">
                    <a:lumMod val="75000"/>
                  </a:srgbClr>
                </a:solidFill>
                <a:latin typeface="Cambria"/>
                <a:cs typeface="Cambria"/>
              </a:rPr>
              <a:t>clínica y </a:t>
            </a:r>
            <a:r>
              <a:rPr lang="es-CL" sz="1400" dirty="0">
                <a:solidFill>
                  <a:srgbClr val="4F81BD">
                    <a:lumMod val="75000"/>
                  </a:srgbClr>
                </a:solidFill>
                <a:latin typeface="Cambria"/>
                <a:cs typeface="Cambria"/>
              </a:rPr>
              <a:t>discapacidad. </a:t>
            </a:r>
          </a:p>
          <a:p>
            <a:pPr marL="342900" indent="-342900" algn="just">
              <a:lnSpc>
                <a:spcPct val="150000"/>
              </a:lnSpc>
              <a:buFontTx/>
              <a:buAutoNum type="arabicParenR"/>
            </a:pPr>
            <a:r>
              <a:rPr lang="es-CL" sz="1400" b="1" dirty="0" smtClean="0">
                <a:solidFill>
                  <a:srgbClr val="4F81BD">
                    <a:lumMod val="75000"/>
                  </a:srgbClr>
                </a:solidFill>
                <a:latin typeface="Cambria"/>
                <a:cs typeface="Cambria"/>
              </a:rPr>
              <a:t>Difusión y fomento de valores que viabilicen una sociedad inclusiva</a:t>
            </a:r>
            <a:r>
              <a:rPr lang="es-CL" sz="1400" dirty="0" smtClean="0">
                <a:solidFill>
                  <a:srgbClr val="4F81BD">
                    <a:lumMod val="75000"/>
                  </a:srgbClr>
                </a:solidFill>
                <a:latin typeface="Cambria"/>
                <a:cs typeface="Cambria"/>
              </a:rPr>
              <a:t>. Promover la temática de inclusión y situación de discapacidad, mediante la generación de actividades, y la elaboración de discursos y relatos. </a:t>
            </a:r>
          </a:p>
        </p:txBody>
      </p:sp>
    </p:spTree>
    <p:extLst>
      <p:ext uri="{BB962C8B-B14F-4D97-AF65-F5344CB8AC3E}">
        <p14:creationId xmlns:p14="http://schemas.microsoft.com/office/powerpoint/2010/main" val="750650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8857" y="1847532"/>
            <a:ext cx="8899450" cy="5078313"/>
          </a:xfrm>
          <a:prstGeom prst="rect">
            <a:avLst/>
          </a:prstGeom>
          <a:noFill/>
        </p:spPr>
        <p:txBody>
          <a:bodyPr wrap="square" rtlCol="0">
            <a:spAutoFit/>
          </a:bodyPr>
          <a:lstStyle/>
          <a:p>
            <a:pPr algn="ctr">
              <a:lnSpc>
                <a:spcPct val="150000"/>
              </a:lnSpc>
            </a:pPr>
            <a:r>
              <a:rPr lang="es-CL" b="1" u="sng" dirty="0" smtClean="0">
                <a:solidFill>
                  <a:srgbClr val="4F81BD">
                    <a:lumMod val="75000"/>
                  </a:srgbClr>
                </a:solidFill>
                <a:latin typeface="Cambria"/>
                <a:cs typeface="Cambria"/>
              </a:rPr>
              <a:t>Objetivos específicos: </a:t>
            </a:r>
            <a:endParaRPr lang="es-CL" b="1" u="sng" dirty="0">
              <a:solidFill>
                <a:srgbClr val="4F81BD">
                  <a:lumMod val="75000"/>
                </a:srgbClr>
              </a:solidFill>
              <a:latin typeface="Cambria"/>
              <a:cs typeface="Cambria"/>
            </a:endParaRPr>
          </a:p>
          <a:p>
            <a:pPr marL="342900" indent="-342900" algn="just">
              <a:lnSpc>
                <a:spcPct val="150000"/>
              </a:lnSpc>
              <a:buFontTx/>
              <a:buAutoNum type="arabicParenR"/>
            </a:pPr>
            <a:endParaRPr lang="es-CL" dirty="0">
              <a:solidFill>
                <a:srgbClr val="4F81BD">
                  <a:lumMod val="75000"/>
                </a:srgbClr>
              </a:solidFill>
              <a:latin typeface="Cambria"/>
              <a:cs typeface="Cambria"/>
            </a:endParaRPr>
          </a:p>
          <a:p>
            <a:pPr marL="342900" indent="-342900" algn="just">
              <a:lnSpc>
                <a:spcPct val="150000"/>
              </a:lnSpc>
              <a:buFontTx/>
              <a:buAutoNum type="arabicParenR"/>
            </a:pPr>
            <a:r>
              <a:rPr lang="es-CL" b="1" dirty="0" err="1">
                <a:solidFill>
                  <a:srgbClr val="4F81BD">
                    <a:lumMod val="75000"/>
                  </a:srgbClr>
                </a:solidFill>
                <a:latin typeface="Cambria"/>
                <a:cs typeface="Cambria"/>
              </a:rPr>
              <a:t>Visibilización</a:t>
            </a:r>
            <a:r>
              <a:rPr lang="es-CL" b="1" dirty="0">
                <a:solidFill>
                  <a:srgbClr val="4F81BD">
                    <a:lumMod val="75000"/>
                  </a:srgbClr>
                </a:solidFill>
                <a:latin typeface="Cambria"/>
                <a:cs typeface="Cambria"/>
              </a:rPr>
              <a:t> de la institución a nivel </a:t>
            </a:r>
            <a:r>
              <a:rPr lang="es-CL" b="1" dirty="0" smtClean="0">
                <a:solidFill>
                  <a:srgbClr val="4F81BD">
                    <a:lumMod val="75000"/>
                  </a:srgbClr>
                </a:solidFill>
                <a:latin typeface="Cambria"/>
                <a:cs typeface="Cambria"/>
              </a:rPr>
              <a:t>regional y nacional. </a:t>
            </a:r>
            <a:r>
              <a:rPr lang="es-CL" dirty="0" smtClean="0">
                <a:solidFill>
                  <a:srgbClr val="4F81BD">
                    <a:lumMod val="75000"/>
                  </a:srgbClr>
                </a:solidFill>
                <a:latin typeface="Cambria"/>
                <a:cs typeface="Cambria"/>
              </a:rPr>
              <a:t>Con la generación de una imagen y comunicación corporativa, acorde a una política definida por los valores de la institución. (vanguardista, inclusiva, cercana y empática). </a:t>
            </a:r>
            <a:endParaRPr lang="es-CL" dirty="0">
              <a:solidFill>
                <a:srgbClr val="4F81BD">
                  <a:lumMod val="75000"/>
                </a:srgbClr>
              </a:solidFill>
              <a:latin typeface="Cambria"/>
              <a:cs typeface="Cambria"/>
            </a:endParaRPr>
          </a:p>
          <a:p>
            <a:pPr marL="342900" indent="-342900" algn="just">
              <a:lnSpc>
                <a:spcPct val="150000"/>
              </a:lnSpc>
              <a:buFontTx/>
              <a:buAutoNum type="arabicParenR"/>
            </a:pPr>
            <a:r>
              <a:rPr lang="es-CL" b="1" dirty="0" smtClean="0">
                <a:solidFill>
                  <a:srgbClr val="4F81BD">
                    <a:lumMod val="75000"/>
                  </a:srgbClr>
                </a:solidFill>
                <a:latin typeface="Cambria"/>
                <a:cs typeface="Cambria"/>
              </a:rPr>
              <a:t> Desarrollar una estrategia de marketing y publicidad, </a:t>
            </a:r>
            <a:r>
              <a:rPr lang="es-CL" dirty="0" smtClean="0">
                <a:solidFill>
                  <a:srgbClr val="4F81BD">
                    <a:lumMod val="75000"/>
                  </a:srgbClr>
                </a:solidFill>
                <a:latin typeface="Cambria"/>
                <a:cs typeface="Cambria"/>
              </a:rPr>
              <a:t>que refuerza el sentido de pertenencia e identidad local. </a:t>
            </a:r>
          </a:p>
          <a:p>
            <a:pPr marL="342900" indent="-342900" algn="just">
              <a:lnSpc>
                <a:spcPct val="150000"/>
              </a:lnSpc>
              <a:buFontTx/>
              <a:buAutoNum type="arabicParenR"/>
            </a:pPr>
            <a:r>
              <a:rPr lang="es-CL" b="1" dirty="0" smtClean="0">
                <a:solidFill>
                  <a:srgbClr val="4F81BD">
                    <a:lumMod val="75000"/>
                  </a:srgbClr>
                </a:solidFill>
                <a:latin typeface="Cambria"/>
                <a:cs typeface="Cambria"/>
              </a:rPr>
              <a:t>Fortalecimiento </a:t>
            </a:r>
            <a:r>
              <a:rPr lang="es-CL" b="1" dirty="0">
                <a:solidFill>
                  <a:srgbClr val="4F81BD">
                    <a:lumMod val="75000"/>
                  </a:srgbClr>
                </a:solidFill>
                <a:latin typeface="Cambria"/>
                <a:cs typeface="Cambria"/>
              </a:rPr>
              <a:t>de la comunicación </a:t>
            </a:r>
            <a:r>
              <a:rPr lang="es-CL" b="1" dirty="0" smtClean="0">
                <a:solidFill>
                  <a:srgbClr val="4F81BD">
                    <a:lumMod val="75000"/>
                  </a:srgbClr>
                </a:solidFill>
                <a:latin typeface="Cambria"/>
                <a:cs typeface="Cambria"/>
              </a:rPr>
              <a:t>interna.  </a:t>
            </a:r>
            <a:r>
              <a:rPr lang="es-CL" dirty="0" smtClean="0">
                <a:solidFill>
                  <a:srgbClr val="4F81BD">
                    <a:lumMod val="75000"/>
                  </a:srgbClr>
                </a:solidFill>
                <a:latin typeface="Cambria"/>
                <a:cs typeface="Cambria"/>
              </a:rPr>
              <a:t>Afianzar los lazos entre los diversos estamentos y áreas que mejoran el funcionamiento institucional, así como el ambiente laboral. </a:t>
            </a:r>
            <a:endParaRPr lang="es-CL" dirty="0">
              <a:solidFill>
                <a:srgbClr val="4F81BD">
                  <a:lumMod val="75000"/>
                </a:srgbClr>
              </a:solidFill>
              <a:latin typeface="Cambria"/>
              <a:cs typeface="Cambria"/>
            </a:endParaRPr>
          </a:p>
          <a:p>
            <a:pPr marL="342900" indent="-342900" algn="just">
              <a:lnSpc>
                <a:spcPct val="150000"/>
              </a:lnSpc>
              <a:buFontTx/>
              <a:buAutoNum type="arabicParenR" startAt="3"/>
            </a:pPr>
            <a:r>
              <a:rPr lang="es-CL" b="1" dirty="0">
                <a:solidFill>
                  <a:srgbClr val="4F81BD">
                    <a:lumMod val="75000"/>
                  </a:srgbClr>
                </a:solidFill>
                <a:latin typeface="Cambria"/>
                <a:cs typeface="Cambria"/>
              </a:rPr>
              <a:t>Apoyar el proceso de atención.  </a:t>
            </a:r>
            <a:r>
              <a:rPr lang="es-CL" dirty="0" smtClean="0">
                <a:solidFill>
                  <a:srgbClr val="4F81BD">
                    <a:lumMod val="75000"/>
                  </a:srgbClr>
                </a:solidFill>
                <a:latin typeface="Cambria"/>
                <a:cs typeface="Cambria"/>
              </a:rPr>
              <a:t>Enfocado al refuerzo </a:t>
            </a:r>
            <a:r>
              <a:rPr lang="es-CL" dirty="0">
                <a:solidFill>
                  <a:srgbClr val="4F81BD">
                    <a:lumMod val="75000"/>
                  </a:srgbClr>
                </a:solidFill>
                <a:latin typeface="Cambria"/>
                <a:cs typeface="Cambria"/>
              </a:rPr>
              <a:t>en estrategias de adhesión al tratamiento. </a:t>
            </a:r>
          </a:p>
        </p:txBody>
      </p:sp>
    </p:spTree>
    <p:extLst>
      <p:ext uri="{BB962C8B-B14F-4D97-AF65-F5344CB8AC3E}">
        <p14:creationId xmlns:p14="http://schemas.microsoft.com/office/powerpoint/2010/main" val="23374249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p:nvPr/>
        </p:nvSpPr>
        <p:spPr>
          <a:xfrm>
            <a:off x="906088" y="2056833"/>
            <a:ext cx="7278273" cy="4385816"/>
          </a:xfrm>
          <a:prstGeom prst="rect">
            <a:avLst/>
          </a:prstGeom>
          <a:solidFill>
            <a:schemeClr val="bg1"/>
          </a:solidFill>
        </p:spPr>
        <p:txBody>
          <a:bodyPr wrap="square" rtlCol="0">
            <a:spAutoFit/>
          </a:bodyPr>
          <a:lstStyle/>
          <a:p>
            <a:pPr algn="ctr">
              <a:lnSpc>
                <a:spcPct val="150000"/>
              </a:lnSpc>
            </a:pPr>
            <a:r>
              <a:rPr lang="es-CL" sz="2000" u="sng" dirty="0" smtClean="0">
                <a:solidFill>
                  <a:srgbClr val="4F81BD">
                    <a:lumMod val="75000"/>
                  </a:srgbClr>
                </a:solidFill>
                <a:latin typeface="Cambria"/>
                <a:cs typeface="Cambria"/>
              </a:rPr>
              <a:t>Estrategia</a:t>
            </a:r>
            <a:r>
              <a:rPr lang="es-CL" sz="2000" u="sng" dirty="0">
                <a:solidFill>
                  <a:srgbClr val="4F81BD">
                    <a:lumMod val="75000"/>
                  </a:srgbClr>
                </a:solidFill>
                <a:latin typeface="Cambria"/>
                <a:cs typeface="Cambria"/>
              </a:rPr>
              <a:t> </a:t>
            </a:r>
            <a:r>
              <a:rPr lang="es-CL" sz="2000" u="sng" dirty="0" smtClean="0">
                <a:solidFill>
                  <a:srgbClr val="4F81BD">
                    <a:lumMod val="75000"/>
                  </a:srgbClr>
                </a:solidFill>
                <a:latin typeface="Cambria"/>
                <a:cs typeface="Cambria"/>
              </a:rPr>
              <a:t>comunicacional: </a:t>
            </a:r>
            <a:endParaRPr lang="es-CL" sz="2000" u="sng" dirty="0">
              <a:solidFill>
                <a:srgbClr val="4F81BD">
                  <a:lumMod val="75000"/>
                </a:srgbClr>
              </a:solidFill>
              <a:latin typeface="Cambria"/>
              <a:cs typeface="Cambria"/>
            </a:endParaRPr>
          </a:p>
          <a:p>
            <a:pPr algn="just">
              <a:lnSpc>
                <a:spcPct val="150000"/>
              </a:lnSpc>
            </a:pPr>
            <a:endParaRPr lang="es-CL" sz="2000" dirty="0" smtClean="0">
              <a:solidFill>
                <a:srgbClr val="4F81BD">
                  <a:lumMod val="75000"/>
                </a:srgbClr>
              </a:solidFill>
              <a:latin typeface="Cambria"/>
              <a:cs typeface="Cambria"/>
            </a:endParaRPr>
          </a:p>
          <a:p>
            <a:pPr algn="just">
              <a:lnSpc>
                <a:spcPct val="150000"/>
              </a:lnSpc>
            </a:pPr>
            <a:r>
              <a:rPr lang="es-CL" sz="2000" dirty="0" smtClean="0">
                <a:solidFill>
                  <a:srgbClr val="4F81BD">
                    <a:lumMod val="75000"/>
                  </a:srgbClr>
                </a:solidFill>
                <a:latin typeface="Cambria"/>
                <a:cs typeface="Cambria"/>
              </a:rPr>
              <a:t>Desarrollo </a:t>
            </a:r>
            <a:r>
              <a:rPr lang="es-CL" sz="2000" dirty="0">
                <a:solidFill>
                  <a:srgbClr val="4F81BD">
                    <a:lumMod val="75000"/>
                  </a:srgbClr>
                </a:solidFill>
                <a:latin typeface="Cambria"/>
                <a:cs typeface="Cambria"/>
              </a:rPr>
              <a:t>en  torno a cuatro públicos: </a:t>
            </a:r>
          </a:p>
          <a:p>
            <a:pPr algn="just">
              <a:lnSpc>
                <a:spcPct val="150000"/>
              </a:lnSpc>
            </a:pPr>
            <a:r>
              <a:rPr lang="es-CL" sz="1400" dirty="0">
                <a:solidFill>
                  <a:srgbClr val="4F81BD">
                    <a:lumMod val="75000"/>
                  </a:srgbClr>
                </a:solidFill>
                <a:latin typeface="Cambria"/>
                <a:cs typeface="Cambria"/>
              </a:rPr>
              <a:t>1)	</a:t>
            </a:r>
            <a:r>
              <a:rPr lang="es-CL" sz="1400" b="1" dirty="0">
                <a:solidFill>
                  <a:srgbClr val="4F81BD">
                    <a:lumMod val="75000"/>
                  </a:srgbClr>
                </a:solidFill>
                <a:latin typeface="Cambria"/>
                <a:cs typeface="Cambria"/>
              </a:rPr>
              <a:t>Públicos externos: </a:t>
            </a:r>
            <a:r>
              <a:rPr lang="es-CL" sz="1400" dirty="0">
                <a:solidFill>
                  <a:srgbClr val="4F81BD">
                    <a:lumMod val="75000"/>
                  </a:srgbClr>
                </a:solidFill>
                <a:latin typeface="Cambria"/>
                <a:cs typeface="Cambria"/>
              </a:rPr>
              <a:t>Coordinación y  fortalecimiento  de política comunicacional, </a:t>
            </a:r>
            <a:r>
              <a:rPr lang="es-CL" sz="1400" dirty="0" smtClean="0">
                <a:solidFill>
                  <a:srgbClr val="4F81BD">
                    <a:lumMod val="75000"/>
                  </a:srgbClr>
                </a:solidFill>
                <a:latin typeface="Cambria"/>
                <a:cs typeface="Cambria"/>
              </a:rPr>
              <a:t>por medio de </a:t>
            </a:r>
            <a:r>
              <a:rPr lang="es-CL" sz="1400" dirty="0">
                <a:solidFill>
                  <a:srgbClr val="4F81BD">
                    <a:lumMod val="75000"/>
                  </a:srgbClr>
                </a:solidFill>
                <a:latin typeface="Cambria"/>
                <a:cs typeface="Cambria"/>
              </a:rPr>
              <a:t>medios de comunicación tradicional. Elaboración de notas, generación de contenidos, y apoyo en </a:t>
            </a:r>
            <a:r>
              <a:rPr lang="es-CL" sz="1400" dirty="0" smtClean="0">
                <a:solidFill>
                  <a:srgbClr val="4F81BD">
                    <a:lumMod val="75000"/>
                  </a:srgbClr>
                </a:solidFill>
                <a:latin typeface="Cambria"/>
                <a:cs typeface="Cambria"/>
              </a:rPr>
              <a:t>Jornadas</a:t>
            </a:r>
            <a:r>
              <a:rPr lang="es-CL" sz="1400" dirty="0">
                <a:solidFill>
                  <a:srgbClr val="4F81BD">
                    <a:lumMod val="75000"/>
                  </a:srgbClr>
                </a:solidFill>
                <a:latin typeface="Cambria"/>
                <a:cs typeface="Cambria"/>
              </a:rPr>
              <a:t> </a:t>
            </a:r>
            <a:r>
              <a:rPr lang="es-CL" sz="1400" dirty="0" smtClean="0">
                <a:solidFill>
                  <a:srgbClr val="4F81BD">
                    <a:lumMod val="75000"/>
                  </a:srgbClr>
                </a:solidFill>
                <a:latin typeface="Cambria"/>
                <a:cs typeface="Cambria"/>
              </a:rPr>
              <a:t>Por la Rehabilitación. </a:t>
            </a:r>
            <a:endParaRPr lang="es-CL" sz="1400" dirty="0">
              <a:solidFill>
                <a:srgbClr val="4F81BD">
                  <a:lumMod val="75000"/>
                </a:srgbClr>
              </a:solidFill>
              <a:latin typeface="Cambria"/>
              <a:cs typeface="Cambria"/>
            </a:endParaRPr>
          </a:p>
          <a:p>
            <a:pPr algn="just">
              <a:lnSpc>
                <a:spcPct val="150000"/>
              </a:lnSpc>
            </a:pPr>
            <a:r>
              <a:rPr lang="es-CL" sz="1400" dirty="0">
                <a:solidFill>
                  <a:srgbClr val="4F81BD">
                    <a:lumMod val="75000"/>
                  </a:srgbClr>
                </a:solidFill>
                <a:latin typeface="Cambria"/>
                <a:cs typeface="Cambria"/>
              </a:rPr>
              <a:t>2)	</a:t>
            </a:r>
            <a:r>
              <a:rPr lang="es-CL" sz="1400" b="1" dirty="0">
                <a:solidFill>
                  <a:srgbClr val="4F81BD">
                    <a:lumMod val="75000"/>
                  </a:srgbClr>
                </a:solidFill>
                <a:latin typeface="Cambria"/>
                <a:cs typeface="Cambria"/>
              </a:rPr>
              <a:t>Comunidad afín:  </a:t>
            </a:r>
            <a:r>
              <a:rPr lang="es-CL" sz="1400" dirty="0">
                <a:solidFill>
                  <a:srgbClr val="4F81BD">
                    <a:lumMod val="75000"/>
                  </a:srgbClr>
                </a:solidFill>
                <a:latin typeface="Cambria"/>
                <a:cs typeface="Cambria"/>
              </a:rPr>
              <a:t>(Academia, organizaciones para y por la Discapacidad, Hospital Clínico,  entidades públicas) a través de actividades directas. </a:t>
            </a:r>
          </a:p>
          <a:p>
            <a:pPr marL="342900" indent="-342900" algn="just">
              <a:lnSpc>
                <a:spcPct val="150000"/>
              </a:lnSpc>
              <a:buFontTx/>
              <a:buAutoNum type="arabicParenR" startAt="3"/>
            </a:pPr>
            <a:r>
              <a:rPr lang="es-CL" sz="1400" b="1" dirty="0" smtClean="0">
                <a:solidFill>
                  <a:srgbClr val="4F81BD">
                    <a:lumMod val="75000"/>
                  </a:srgbClr>
                </a:solidFill>
                <a:latin typeface="Cambria"/>
                <a:cs typeface="Cambria"/>
              </a:rPr>
              <a:t>Público Interno</a:t>
            </a:r>
            <a:r>
              <a:rPr lang="es-CL" sz="1400" dirty="0" smtClean="0">
                <a:solidFill>
                  <a:srgbClr val="4F81BD">
                    <a:lumMod val="75000"/>
                  </a:srgbClr>
                </a:solidFill>
                <a:latin typeface="Cambria"/>
                <a:cs typeface="Cambria"/>
              </a:rPr>
              <a:t>: </a:t>
            </a:r>
          </a:p>
          <a:p>
            <a:pPr algn="just">
              <a:lnSpc>
                <a:spcPct val="150000"/>
              </a:lnSpc>
            </a:pPr>
            <a:r>
              <a:rPr lang="es-CL" sz="1400" dirty="0" smtClean="0">
                <a:solidFill>
                  <a:srgbClr val="4F81BD">
                    <a:lumMod val="75000"/>
                  </a:srgbClr>
                </a:solidFill>
                <a:latin typeface="Cambria"/>
                <a:cs typeface="Cambria"/>
              </a:rPr>
              <a:t>3 a) </a:t>
            </a:r>
            <a:r>
              <a:rPr lang="es-CL" sz="1400" b="1" dirty="0" smtClean="0">
                <a:solidFill>
                  <a:srgbClr val="4F81BD">
                    <a:lumMod val="75000"/>
                  </a:srgbClr>
                </a:solidFill>
                <a:latin typeface="Cambria"/>
                <a:cs typeface="Cambria"/>
              </a:rPr>
              <a:t>Funcionarios</a:t>
            </a:r>
            <a:r>
              <a:rPr lang="es-CL" sz="1400" dirty="0" smtClean="0">
                <a:solidFill>
                  <a:srgbClr val="4F81BD">
                    <a:lumMod val="75000"/>
                  </a:srgbClr>
                </a:solidFill>
                <a:latin typeface="Cambria"/>
                <a:cs typeface="Cambria"/>
              </a:rPr>
              <a:t>: </a:t>
            </a:r>
            <a:r>
              <a:rPr lang="es-CL" sz="1400" dirty="0" err="1" smtClean="0">
                <a:solidFill>
                  <a:srgbClr val="4F81BD">
                    <a:lumMod val="75000"/>
                  </a:srgbClr>
                </a:solidFill>
                <a:latin typeface="Cambria"/>
                <a:cs typeface="Cambria"/>
              </a:rPr>
              <a:t>Newsletter</a:t>
            </a:r>
            <a:r>
              <a:rPr lang="es-CL" sz="1400" dirty="0">
                <a:solidFill>
                  <a:srgbClr val="4F81BD">
                    <a:lumMod val="75000"/>
                  </a:srgbClr>
                </a:solidFill>
                <a:latin typeface="Cambria"/>
                <a:cs typeface="Cambria"/>
              </a:rPr>
              <a:t>, actividades </a:t>
            </a:r>
            <a:r>
              <a:rPr lang="es-CL" sz="1400" dirty="0" smtClean="0">
                <a:solidFill>
                  <a:srgbClr val="4F81BD">
                    <a:lumMod val="75000"/>
                  </a:srgbClr>
                </a:solidFill>
                <a:latin typeface="Cambria"/>
                <a:cs typeface="Cambria"/>
              </a:rPr>
              <a:t>extras (celebración de cumpleaños, aniversarios, </a:t>
            </a:r>
            <a:r>
              <a:rPr lang="es-CL" sz="1400" dirty="0" err="1" smtClean="0">
                <a:solidFill>
                  <a:srgbClr val="4F81BD">
                    <a:lumMod val="75000"/>
                  </a:srgbClr>
                </a:solidFill>
                <a:latin typeface="Cambria"/>
                <a:cs typeface="Cambria"/>
              </a:rPr>
              <a:t>etc</a:t>
            </a:r>
            <a:r>
              <a:rPr lang="es-CL" sz="1400" dirty="0" smtClean="0">
                <a:solidFill>
                  <a:srgbClr val="4F81BD">
                    <a:lumMod val="75000"/>
                  </a:srgbClr>
                </a:solidFill>
                <a:latin typeface="Cambria"/>
                <a:cs typeface="Cambria"/>
              </a:rPr>
              <a:t>). </a:t>
            </a:r>
            <a:endParaRPr lang="es-CL" sz="1400" dirty="0">
              <a:solidFill>
                <a:srgbClr val="4F81BD">
                  <a:lumMod val="75000"/>
                </a:srgbClr>
              </a:solidFill>
              <a:latin typeface="Cambria"/>
              <a:cs typeface="Cambria"/>
            </a:endParaRPr>
          </a:p>
          <a:p>
            <a:pPr algn="just">
              <a:lnSpc>
                <a:spcPct val="150000"/>
              </a:lnSpc>
            </a:pPr>
            <a:r>
              <a:rPr lang="es-CL" sz="1400" dirty="0" smtClean="0">
                <a:solidFill>
                  <a:srgbClr val="4F81BD">
                    <a:lumMod val="75000"/>
                  </a:srgbClr>
                </a:solidFill>
                <a:latin typeface="Cambria"/>
                <a:cs typeface="Cambria"/>
              </a:rPr>
              <a:t>3 b ) </a:t>
            </a:r>
            <a:r>
              <a:rPr lang="es-CL" sz="1400" dirty="0">
                <a:solidFill>
                  <a:srgbClr val="4F81BD">
                    <a:lumMod val="75000"/>
                  </a:srgbClr>
                </a:solidFill>
                <a:latin typeface="Cambria"/>
                <a:cs typeface="Cambria"/>
              </a:rPr>
              <a:t>	</a:t>
            </a:r>
            <a:r>
              <a:rPr lang="es-CL" sz="1400" b="1" dirty="0">
                <a:solidFill>
                  <a:srgbClr val="4F81BD">
                    <a:lumMod val="75000"/>
                  </a:srgbClr>
                </a:solidFill>
                <a:latin typeface="Cambria"/>
                <a:cs typeface="Cambria"/>
              </a:rPr>
              <a:t>Usuarios: </a:t>
            </a:r>
            <a:r>
              <a:rPr lang="es-CL" sz="1400" dirty="0" smtClean="0">
                <a:solidFill>
                  <a:srgbClr val="4F81BD">
                    <a:lumMod val="75000"/>
                  </a:srgbClr>
                </a:solidFill>
                <a:latin typeface="Cambria"/>
                <a:cs typeface="Cambria"/>
              </a:rPr>
              <a:t>Taller </a:t>
            </a:r>
            <a:r>
              <a:rPr lang="es-CL" sz="1400" dirty="0">
                <a:solidFill>
                  <a:srgbClr val="4F81BD">
                    <a:lumMod val="75000"/>
                  </a:srgbClr>
                </a:solidFill>
                <a:latin typeface="Cambria"/>
                <a:cs typeface="Cambria"/>
              </a:rPr>
              <a:t>de bienvenida, D</a:t>
            </a:r>
            <a:r>
              <a:rPr lang="es-CL" sz="1400" dirty="0" smtClean="0">
                <a:solidFill>
                  <a:srgbClr val="4F81BD">
                    <a:lumMod val="75000"/>
                  </a:srgbClr>
                </a:solidFill>
                <a:latin typeface="Cambria"/>
                <a:cs typeface="Cambria"/>
              </a:rPr>
              <a:t>ifusión de derechos </a:t>
            </a:r>
            <a:r>
              <a:rPr lang="es-CL" sz="1400" dirty="0">
                <a:solidFill>
                  <a:srgbClr val="4F81BD">
                    <a:lumMod val="75000"/>
                  </a:srgbClr>
                </a:solidFill>
                <a:latin typeface="Cambria"/>
                <a:cs typeface="Cambria"/>
              </a:rPr>
              <a:t>deberes, </a:t>
            </a:r>
            <a:r>
              <a:rPr lang="es-CL" sz="1400" dirty="0" err="1">
                <a:solidFill>
                  <a:srgbClr val="4F81BD">
                    <a:lumMod val="75000"/>
                  </a:srgbClr>
                </a:solidFill>
                <a:latin typeface="Cambria"/>
                <a:cs typeface="Cambria"/>
              </a:rPr>
              <a:t>visibilización</a:t>
            </a:r>
            <a:r>
              <a:rPr lang="es-CL" sz="1400" dirty="0">
                <a:solidFill>
                  <a:srgbClr val="4F81BD">
                    <a:lumMod val="75000"/>
                  </a:srgbClr>
                </a:solidFill>
                <a:latin typeface="Cambria"/>
                <a:cs typeface="Cambria"/>
              </a:rPr>
              <a:t> </a:t>
            </a:r>
          </a:p>
        </p:txBody>
      </p:sp>
      <p:sp>
        <p:nvSpPr>
          <p:cNvPr id="6" name="Rectángulo 5"/>
          <p:cNvSpPr/>
          <p:nvPr/>
        </p:nvSpPr>
        <p:spPr>
          <a:xfrm>
            <a:off x="5853915" y="1494877"/>
            <a:ext cx="2330446" cy="400110"/>
          </a:xfrm>
          <a:prstGeom prst="rect">
            <a:avLst/>
          </a:prstGeom>
        </p:spPr>
        <p:txBody>
          <a:bodyPr wrap="none">
            <a:spAutoFit/>
          </a:bodyPr>
          <a:lstStyle/>
          <a:p>
            <a:pPr algn="ctr"/>
            <a:r>
              <a:rPr lang="es-CL" sz="2000" dirty="0" smtClean="0">
                <a:solidFill>
                  <a:prstClr val="white"/>
                </a:solidFill>
                <a:latin typeface="Cambria"/>
                <a:cs typeface="Cambria"/>
              </a:rPr>
              <a:t>COMUNICACIONES </a:t>
            </a:r>
            <a:endParaRPr lang="es-CL" sz="2000" dirty="0">
              <a:solidFill>
                <a:prstClr val="white"/>
              </a:solidFill>
              <a:latin typeface="Cambria"/>
              <a:cs typeface="Cambria"/>
            </a:endParaRPr>
          </a:p>
        </p:txBody>
      </p:sp>
    </p:spTree>
    <p:extLst>
      <p:ext uri="{BB962C8B-B14F-4D97-AF65-F5344CB8AC3E}">
        <p14:creationId xmlns:p14="http://schemas.microsoft.com/office/powerpoint/2010/main" val="3028469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ángulo 78"/>
          <p:cNvSpPr/>
          <p:nvPr/>
        </p:nvSpPr>
        <p:spPr>
          <a:xfrm>
            <a:off x="5345923" y="1494877"/>
            <a:ext cx="2330446" cy="400110"/>
          </a:xfrm>
          <a:prstGeom prst="rect">
            <a:avLst/>
          </a:prstGeom>
        </p:spPr>
        <p:txBody>
          <a:bodyPr wrap="none">
            <a:spAutoFit/>
          </a:bodyPr>
          <a:lstStyle/>
          <a:p>
            <a:pPr algn="ctr"/>
            <a:r>
              <a:rPr lang="es-CL" sz="2000" dirty="0" smtClean="0">
                <a:solidFill>
                  <a:prstClr val="white"/>
                </a:solidFill>
                <a:latin typeface="Cambria"/>
                <a:cs typeface="Cambria"/>
              </a:rPr>
              <a:t>COMUNICACIONES </a:t>
            </a:r>
            <a:endParaRPr lang="es-CL" sz="2000" dirty="0">
              <a:solidFill>
                <a:prstClr val="white"/>
              </a:solidFill>
              <a:latin typeface="Cambria"/>
              <a:cs typeface="Cambria"/>
            </a:endParaRPr>
          </a:p>
        </p:txBody>
      </p:sp>
      <p:sp>
        <p:nvSpPr>
          <p:cNvPr id="3" name="2 CuadroTexto"/>
          <p:cNvSpPr txBox="1"/>
          <p:nvPr/>
        </p:nvSpPr>
        <p:spPr>
          <a:xfrm>
            <a:off x="211607" y="2161005"/>
            <a:ext cx="7278273" cy="4247317"/>
          </a:xfrm>
          <a:prstGeom prst="rect">
            <a:avLst/>
          </a:prstGeom>
          <a:solidFill>
            <a:schemeClr val="bg1"/>
          </a:solidFill>
        </p:spPr>
        <p:txBody>
          <a:bodyPr wrap="square" rtlCol="0">
            <a:spAutoFit/>
          </a:bodyPr>
          <a:lstStyle/>
          <a:p>
            <a:pPr algn="ctr">
              <a:lnSpc>
                <a:spcPct val="150000"/>
              </a:lnSpc>
            </a:pPr>
            <a:r>
              <a:rPr lang="es-CL" sz="2000" u="sng" dirty="0" smtClean="0">
                <a:solidFill>
                  <a:srgbClr val="4F81BD">
                    <a:lumMod val="75000"/>
                  </a:srgbClr>
                </a:solidFill>
                <a:latin typeface="Cambria"/>
                <a:cs typeface="Cambria"/>
              </a:rPr>
              <a:t>Soportes mediáticos :</a:t>
            </a:r>
          </a:p>
          <a:p>
            <a:pPr>
              <a:lnSpc>
                <a:spcPct val="150000"/>
              </a:lnSpc>
            </a:pPr>
            <a:endParaRPr lang="es-CL" sz="2000" u="sng" dirty="0" smtClean="0">
              <a:solidFill>
                <a:srgbClr val="4F81BD">
                  <a:lumMod val="75000"/>
                </a:srgbClr>
              </a:solidFill>
              <a:latin typeface="Cambria"/>
              <a:cs typeface="Cambria"/>
            </a:endParaRPr>
          </a:p>
          <a:p>
            <a:pPr algn="ctr">
              <a:lnSpc>
                <a:spcPct val="150000"/>
              </a:lnSpc>
            </a:pPr>
            <a:endParaRPr lang="es-CL" sz="2000" u="sng" dirty="0">
              <a:solidFill>
                <a:srgbClr val="4F81BD">
                  <a:lumMod val="75000"/>
                </a:srgbClr>
              </a:solidFill>
              <a:latin typeface="Cambria"/>
              <a:cs typeface="Cambria"/>
            </a:endParaRPr>
          </a:p>
          <a:p>
            <a:pPr>
              <a:lnSpc>
                <a:spcPct val="150000"/>
              </a:lnSpc>
            </a:pPr>
            <a:r>
              <a:rPr lang="es-CL" sz="2000" u="sng" dirty="0" smtClean="0">
                <a:solidFill>
                  <a:srgbClr val="4F81BD">
                    <a:lumMod val="75000"/>
                  </a:srgbClr>
                </a:solidFill>
                <a:latin typeface="Cambria"/>
                <a:cs typeface="Cambria"/>
              </a:rPr>
              <a:t>Página web: </a:t>
            </a:r>
            <a:r>
              <a:rPr lang="es-CL" sz="2000" u="sng" dirty="0" smtClean="0">
                <a:solidFill>
                  <a:srgbClr val="4F81BD">
                    <a:lumMod val="75000"/>
                  </a:srgbClr>
                </a:solidFill>
                <a:latin typeface="Cambria"/>
                <a:cs typeface="Cambria"/>
                <a:hlinkClick r:id="rId2"/>
              </a:rPr>
              <a:t>www.rehabilitamos.org</a:t>
            </a:r>
            <a:r>
              <a:rPr lang="es-CL" sz="2000" u="sng" dirty="0" smtClean="0">
                <a:solidFill>
                  <a:srgbClr val="4F81BD">
                    <a:lumMod val="75000"/>
                  </a:srgbClr>
                </a:solidFill>
                <a:latin typeface="Cambria"/>
                <a:cs typeface="Cambria"/>
              </a:rPr>
              <a:t>  </a:t>
            </a:r>
          </a:p>
          <a:p>
            <a:pPr>
              <a:lnSpc>
                <a:spcPct val="150000"/>
              </a:lnSpc>
            </a:pPr>
            <a:endParaRPr lang="es-CL" sz="2000" u="sng" dirty="0">
              <a:solidFill>
                <a:srgbClr val="4F81BD">
                  <a:lumMod val="75000"/>
                </a:srgbClr>
              </a:solidFill>
              <a:latin typeface="Cambria"/>
              <a:cs typeface="Cambria"/>
            </a:endParaRPr>
          </a:p>
          <a:p>
            <a:pPr>
              <a:lnSpc>
                <a:spcPct val="150000"/>
              </a:lnSpc>
            </a:pPr>
            <a:endParaRPr lang="es-CL" sz="2000" u="sng" dirty="0" smtClean="0">
              <a:solidFill>
                <a:srgbClr val="4F81BD">
                  <a:lumMod val="75000"/>
                </a:srgbClr>
              </a:solidFill>
              <a:latin typeface="Cambria"/>
              <a:cs typeface="Cambria"/>
            </a:endParaRPr>
          </a:p>
          <a:p>
            <a:pPr>
              <a:lnSpc>
                <a:spcPct val="150000"/>
              </a:lnSpc>
            </a:pPr>
            <a:endParaRPr lang="es-CL" sz="2000" u="sng" dirty="0">
              <a:solidFill>
                <a:srgbClr val="4F81BD">
                  <a:lumMod val="75000"/>
                </a:srgbClr>
              </a:solidFill>
              <a:latin typeface="Cambria"/>
              <a:cs typeface="Cambria"/>
            </a:endParaRPr>
          </a:p>
          <a:p>
            <a:pPr>
              <a:lnSpc>
                <a:spcPct val="150000"/>
              </a:lnSpc>
            </a:pPr>
            <a:r>
              <a:rPr lang="es-CL" sz="2000" u="sng" dirty="0" smtClean="0">
                <a:solidFill>
                  <a:srgbClr val="4F81BD">
                    <a:lumMod val="75000"/>
                  </a:srgbClr>
                </a:solidFill>
                <a:latin typeface="Cambria"/>
                <a:cs typeface="Cambria"/>
              </a:rPr>
              <a:t>Boletín Interno y Externo: </a:t>
            </a:r>
          </a:p>
          <a:p>
            <a:pPr algn="just">
              <a:lnSpc>
                <a:spcPct val="150000"/>
              </a:lnSpc>
            </a:pPr>
            <a:endParaRPr lang="es-CL" sz="2000" dirty="0" smtClean="0">
              <a:solidFill>
                <a:srgbClr val="4F81BD">
                  <a:lumMod val="75000"/>
                </a:srgbClr>
              </a:solidFill>
              <a:latin typeface="Cambria"/>
              <a:cs typeface="Cambria"/>
            </a:endParaRPr>
          </a:p>
        </p:txBody>
      </p:sp>
      <p:pic>
        <p:nvPicPr>
          <p:cNvPr id="2" name="Imagen 1"/>
          <p:cNvPicPr>
            <a:picLocks noChangeAspect="1"/>
          </p:cNvPicPr>
          <p:nvPr/>
        </p:nvPicPr>
        <p:blipFill>
          <a:blip r:embed="rId3"/>
          <a:stretch>
            <a:fillRect/>
          </a:stretch>
        </p:blipFill>
        <p:spPr>
          <a:xfrm>
            <a:off x="4872428" y="2753717"/>
            <a:ext cx="3917507" cy="2203598"/>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642" y="5054286"/>
            <a:ext cx="2708476" cy="1523518"/>
          </a:xfrm>
          <a:prstGeom prst="rect">
            <a:avLst/>
          </a:prstGeom>
        </p:spPr>
      </p:pic>
    </p:spTree>
    <p:extLst>
      <p:ext uri="{BB962C8B-B14F-4D97-AF65-F5344CB8AC3E}">
        <p14:creationId xmlns:p14="http://schemas.microsoft.com/office/powerpoint/2010/main" val="1275538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para TORRES DEL PA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61766"/>
            <a:ext cx="6480720" cy="364540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agen 1"/>
          <p:cNvPicPr>
            <a:picLocks noChangeAspect="1"/>
          </p:cNvPicPr>
          <p:nvPr/>
        </p:nvPicPr>
        <p:blipFill>
          <a:blip r:embed="rId4"/>
          <a:stretch>
            <a:fillRect/>
          </a:stretch>
        </p:blipFill>
        <p:spPr>
          <a:xfrm>
            <a:off x="6024090" y="4962053"/>
            <a:ext cx="2802409" cy="1856596"/>
          </a:xfrm>
          <a:prstGeom prst="rect">
            <a:avLst/>
          </a:prstGeom>
        </p:spPr>
      </p:pic>
      <p:pic>
        <p:nvPicPr>
          <p:cNvPr id="5124" name="Picture 4" descr="Resultado de imagen para mirador glaciar gr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5591" y="2618416"/>
            <a:ext cx="2464302" cy="1794833"/>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Imagen 2"/>
          <p:cNvPicPr>
            <a:picLocks noChangeAspect="1"/>
          </p:cNvPicPr>
          <p:nvPr/>
        </p:nvPicPr>
        <p:blipFill>
          <a:blip r:embed="rId6"/>
          <a:stretch>
            <a:fillRect/>
          </a:stretch>
        </p:blipFill>
        <p:spPr>
          <a:xfrm>
            <a:off x="3261310" y="5311756"/>
            <a:ext cx="2009190" cy="1506893"/>
          </a:xfrm>
          <a:prstGeom prst="rect">
            <a:avLst/>
          </a:prstGeom>
        </p:spPr>
      </p:pic>
      <p:pic>
        <p:nvPicPr>
          <p:cNvPr id="4" name="Imagen 3"/>
          <p:cNvPicPr>
            <a:picLocks noChangeAspect="1"/>
          </p:cNvPicPr>
          <p:nvPr/>
        </p:nvPicPr>
        <p:blipFill>
          <a:blip r:embed="rId7"/>
          <a:stretch>
            <a:fillRect/>
          </a:stretch>
        </p:blipFill>
        <p:spPr>
          <a:xfrm>
            <a:off x="97195" y="5523046"/>
            <a:ext cx="2355964" cy="1319079"/>
          </a:xfrm>
          <a:prstGeom prst="rect">
            <a:avLst/>
          </a:prstGeom>
        </p:spPr>
      </p:pic>
    </p:spTree>
    <p:extLst>
      <p:ext uri="{BB962C8B-B14F-4D97-AF65-F5344CB8AC3E}">
        <p14:creationId xmlns:p14="http://schemas.microsoft.com/office/powerpoint/2010/main" val="2792435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969504682"/>
              </p:ext>
            </p:extLst>
          </p:nvPr>
        </p:nvGraphicFramePr>
        <p:xfrm>
          <a:off x="2032000" y="2034704"/>
          <a:ext cx="5708352" cy="3680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1 CuadroTexto"/>
          <p:cNvSpPr txBox="1"/>
          <p:nvPr/>
        </p:nvSpPr>
        <p:spPr>
          <a:xfrm>
            <a:off x="254000" y="5869285"/>
            <a:ext cx="8782496" cy="954107"/>
          </a:xfrm>
          <a:prstGeom prst="rect">
            <a:avLst/>
          </a:prstGeom>
          <a:noFill/>
        </p:spPr>
        <p:txBody>
          <a:bodyPr wrap="square" rtlCol="0">
            <a:spAutoFit/>
          </a:bodyPr>
          <a:lstStyle/>
          <a:p>
            <a:pPr algn="just"/>
            <a:r>
              <a:rPr lang="es-CL" sz="1400" dirty="0">
                <a:solidFill>
                  <a:schemeClr val="tx2">
                    <a:lumMod val="75000"/>
                  </a:schemeClr>
                </a:solidFill>
                <a:cs typeface="Cambria"/>
              </a:rPr>
              <a:t>La intervención es centrada en el </a:t>
            </a:r>
            <a:r>
              <a:rPr lang="es-CL" sz="1400" dirty="0" smtClean="0">
                <a:solidFill>
                  <a:schemeClr val="tx2">
                    <a:lumMod val="75000"/>
                  </a:schemeClr>
                </a:solidFill>
                <a:cs typeface="Cambria"/>
              </a:rPr>
              <a:t>niño/a, Adultos </a:t>
            </a:r>
            <a:r>
              <a:rPr lang="es-CL" sz="1400" dirty="0">
                <a:solidFill>
                  <a:schemeClr val="tx2">
                    <a:lumMod val="75000"/>
                  </a:schemeClr>
                </a:solidFill>
                <a:cs typeface="Cambria"/>
              </a:rPr>
              <a:t>y su familia, fortaleciendo las capacidades internas de la familia. Esta intervención preventiva es participativa, incorporando a la familia en diferentes momentos del proceso de intervención. Además se generan procesos de información permanentemente de las acciones y evolución, creando un proceso de seguimiento y retroalimentación constante</a:t>
            </a:r>
            <a:r>
              <a:rPr lang="es-CL" sz="1400" dirty="0" smtClean="0">
                <a:solidFill>
                  <a:schemeClr val="tx2">
                    <a:lumMod val="75000"/>
                  </a:schemeClr>
                </a:solidFill>
                <a:cs typeface="Cambria"/>
              </a:rPr>
              <a:t>.</a:t>
            </a:r>
            <a:endParaRPr lang="es-CL" sz="1400" dirty="0">
              <a:solidFill>
                <a:schemeClr val="tx2">
                  <a:lumMod val="75000"/>
                </a:schemeClr>
              </a:solidFill>
              <a:cs typeface="Cambria"/>
            </a:endParaRPr>
          </a:p>
        </p:txBody>
      </p:sp>
      <p:pic>
        <p:nvPicPr>
          <p:cNvPr id="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8609" y="3523433"/>
            <a:ext cx="1078864" cy="792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4777" y="1971007"/>
            <a:ext cx="673407" cy="468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8642" y="3650433"/>
            <a:ext cx="918668" cy="569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68638" y="5161352"/>
            <a:ext cx="674290" cy="5060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ángulo 9"/>
          <p:cNvSpPr/>
          <p:nvPr/>
        </p:nvSpPr>
        <p:spPr>
          <a:xfrm>
            <a:off x="3675229" y="1494877"/>
            <a:ext cx="4338322" cy="400110"/>
          </a:xfrm>
          <a:prstGeom prst="rect">
            <a:avLst/>
          </a:prstGeom>
        </p:spPr>
        <p:txBody>
          <a:bodyPr wrap="none">
            <a:spAutoFit/>
          </a:bodyPr>
          <a:lstStyle/>
          <a:p>
            <a:pPr algn="ctr"/>
            <a:r>
              <a:rPr lang="es-CL" sz="2000" dirty="0" smtClean="0">
                <a:solidFill>
                  <a:schemeClr val="bg1"/>
                </a:solidFill>
                <a:latin typeface="Cambria"/>
                <a:cs typeface="Cambria"/>
              </a:rPr>
              <a:t>MODELO BIO-SICO-SOCIO-CULTURAL</a:t>
            </a:r>
            <a:endParaRPr lang="es-CL" sz="2000" dirty="0">
              <a:solidFill>
                <a:schemeClr val="bg1"/>
              </a:solidFill>
              <a:latin typeface="Cambria"/>
              <a:cs typeface="Cambria"/>
            </a:endParaRPr>
          </a:p>
        </p:txBody>
      </p:sp>
    </p:spTree>
    <p:extLst>
      <p:ext uri="{BB962C8B-B14F-4D97-AF65-F5344CB8AC3E}">
        <p14:creationId xmlns:p14="http://schemas.microsoft.com/office/powerpoint/2010/main" val="319047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1271</TotalTime>
  <Words>3734</Words>
  <Application>Microsoft Office PowerPoint</Application>
  <PresentationFormat>Presentación en pantalla (4:3)</PresentationFormat>
  <Paragraphs>904</Paragraphs>
  <Slides>85</Slides>
  <Notes>24</Notes>
  <HiddenSlides>0</HiddenSlides>
  <MMClips>0</MMClips>
  <ScaleCrop>false</ScaleCrop>
  <HeadingPairs>
    <vt:vector size="8" baseType="variant">
      <vt:variant>
        <vt:lpstr>Fuentes usadas</vt:lpstr>
      </vt:variant>
      <vt:variant>
        <vt:i4>8</vt:i4>
      </vt:variant>
      <vt:variant>
        <vt:lpstr>Tema</vt:lpstr>
      </vt:variant>
      <vt:variant>
        <vt:i4>3</vt:i4>
      </vt:variant>
      <vt:variant>
        <vt:lpstr>Servidores OLE incrustados</vt:lpstr>
      </vt:variant>
      <vt:variant>
        <vt:i4>1</vt:i4>
      </vt:variant>
      <vt:variant>
        <vt:lpstr>Títulos de diapositiva</vt:lpstr>
      </vt:variant>
      <vt:variant>
        <vt:i4>85</vt:i4>
      </vt:variant>
    </vt:vector>
  </HeadingPairs>
  <TitlesOfParts>
    <vt:vector size="97" baseType="lpstr">
      <vt:lpstr>MS PGothic</vt:lpstr>
      <vt:lpstr>Arial</vt:lpstr>
      <vt:lpstr>Arial</vt:lpstr>
      <vt:lpstr>Calibri</vt:lpstr>
      <vt:lpstr>Cambria</vt:lpstr>
      <vt:lpstr>Times New Roman</vt:lpstr>
      <vt:lpstr>Verdana</vt:lpstr>
      <vt:lpstr>ヒラギノ角ゴ Pro W3</vt:lpstr>
      <vt:lpstr>Tema de Office</vt:lpstr>
      <vt:lpstr>Diseño personalizado</vt:lpstr>
      <vt:lpstr>1_Tema de Office</vt:lpstr>
      <vt:lpstr>Foto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Particular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Alberto Altamirano Alarcon</dc:creator>
  <cp:lastModifiedBy>cdr</cp:lastModifiedBy>
  <cp:revision>79</cp:revision>
  <dcterms:created xsi:type="dcterms:W3CDTF">2017-03-20T20:50:01Z</dcterms:created>
  <dcterms:modified xsi:type="dcterms:W3CDTF">2018-05-15T15:28:31Z</dcterms:modified>
</cp:coreProperties>
</file>